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135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39" y="2276872"/>
            <a:ext cx="65246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52" y="3645024"/>
            <a:ext cx="10515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0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84784"/>
            <a:ext cx="4371975" cy="3076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3212976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39099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041775"/>
            <a:ext cx="11233248" cy="1748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0580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492896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253" y="3313511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253" y="4221088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252" y="5142311"/>
            <a:ext cx="8085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7818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084858"/>
            <a:ext cx="396240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168" y="2180107"/>
            <a:ext cx="4371975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420888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347011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61411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128919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5128919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71247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151" y="5589240"/>
            <a:ext cx="829627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124744"/>
            <a:ext cx="720080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3162" y="4552918"/>
            <a:ext cx="2660630" cy="1036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3162" y="5748672"/>
            <a:ext cx="9141350" cy="1036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172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76375"/>
            <a:ext cx="11039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888135"/>
            <a:ext cx="3922318" cy="27363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93096"/>
            <a:ext cx="43719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665" y="5211439"/>
            <a:ext cx="4362697" cy="6658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6824" y="327434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06" y="1268760"/>
            <a:ext cx="11687175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96952"/>
            <a:ext cx="4610100" cy="2790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330" y="5949280"/>
            <a:ext cx="9686925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33222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7325"/>
            <a:ext cx="118014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1952625"/>
            <a:ext cx="51244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12" y="5229200"/>
            <a:ext cx="96297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909392"/>
            <a:ext cx="4752410" cy="28319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82" y="1268760"/>
            <a:ext cx="1165860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140968"/>
            <a:ext cx="7115175" cy="78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08009" y="31365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192"/>
            <a:ext cx="11233248" cy="554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2025-12-14T08:06:38Z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