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2986087"/>
            <a:ext cx="52959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4167"/>
            <a:ext cx="10966326" cy="55392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971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5590" y="3908902"/>
            <a:ext cx="12161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7393" y="5344163"/>
            <a:ext cx="9703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717032"/>
            <a:ext cx="291465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82670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633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717032"/>
            <a:ext cx="389572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51464" y="2816374"/>
            <a:ext cx="8928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892"/>
          <a:stretch/>
        </p:blipFill>
        <p:spPr>
          <a:xfrm>
            <a:off x="479376" y="2132856"/>
            <a:ext cx="11249025" cy="2016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429000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5" y="3717032"/>
            <a:ext cx="2400300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068" y="1466675"/>
            <a:ext cx="11191875" cy="2085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22818" y="2924944"/>
            <a:ext cx="25733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28825"/>
            <a:ext cx="111156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4221088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66875"/>
            <a:ext cx="108870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861048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97655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7274" y="3861048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7274" y="4497655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524125"/>
            <a:ext cx="112014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52482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34563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643909"/>
            <a:ext cx="34563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685631"/>
            <a:ext cx="34563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1725"/>
            <a:ext cx="113157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619375"/>
            <a:ext cx="103917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619375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574" y="3371729"/>
            <a:ext cx="10627017" cy="866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424112"/>
            <a:ext cx="112014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257300"/>
            <a:ext cx="10658475" cy="434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256299"/>
            <a:ext cx="2905125" cy="2028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356" y="1916832"/>
            <a:ext cx="74208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356" y="2414543"/>
            <a:ext cx="74208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356" y="3178472"/>
            <a:ext cx="74208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356" y="3803505"/>
            <a:ext cx="74208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3356" y="4428538"/>
            <a:ext cx="74208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3356" y="5204042"/>
            <a:ext cx="74208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4462"/>
            <a:ext cx="112204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251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482453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6187145"/>
            <a:ext cx="80648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287" y="1508069"/>
            <a:ext cx="49720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9225"/>
            <a:ext cx="112109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85875"/>
            <a:ext cx="10668000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412776"/>
            <a:ext cx="3295650" cy="222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060848"/>
            <a:ext cx="75608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356991"/>
            <a:ext cx="7560840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005064"/>
            <a:ext cx="7776864" cy="791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919573"/>
            <a:ext cx="7560840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340995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404258"/>
            <a:ext cx="7560840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168187"/>
            <a:ext cx="7560840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66862"/>
            <a:ext cx="112109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009775"/>
            <a:ext cx="73914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0" y="2060848"/>
            <a:ext cx="312420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90675"/>
            <a:ext cx="111823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678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628800"/>
            <a:ext cx="29813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1308933"/>
            <a:ext cx="3024336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8464" y="1709539"/>
            <a:ext cx="3124200" cy="2295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3906" y="2049713"/>
            <a:ext cx="6852214" cy="1765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843789"/>
            <a:ext cx="4248472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3843789"/>
            <a:ext cx="2071868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058" y="4526695"/>
            <a:ext cx="6826062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6120" y="4526695"/>
            <a:ext cx="2858946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906" y="5117004"/>
            <a:ext cx="4475949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3907" y="5742037"/>
            <a:ext cx="3251814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64819" y="5742037"/>
            <a:ext cx="3251814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7886700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780928"/>
            <a:ext cx="4824536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1768" y="2780928"/>
            <a:ext cx="4824536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482" y="3501008"/>
            <a:ext cx="9013910" cy="1736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148" y="5292635"/>
            <a:ext cx="4141740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4609" y="5292635"/>
            <a:ext cx="4141740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0482" y="5929242"/>
            <a:ext cx="8221822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04925"/>
            <a:ext cx="112395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251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852936"/>
            <a:ext cx="99250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318626" cy="55418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83529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886" y="2941862"/>
            <a:ext cx="10161665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886" y="3543746"/>
            <a:ext cx="10471180" cy="105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886" y="4585468"/>
            <a:ext cx="10665722" cy="105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730029"/>
            <a:ext cx="4248472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6239315"/>
            <a:ext cx="4248472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81112"/>
            <a:ext cx="112680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9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965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28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024062"/>
            <a:ext cx="91440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9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70866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44824"/>
            <a:ext cx="7128792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46707"/>
            <a:ext cx="7128792" cy="1018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31497"/>
            <a:ext cx="7128792" cy="1497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351953"/>
            <a:ext cx="4104456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3667" y="5351953"/>
            <a:ext cx="4104456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0401" y="5988561"/>
            <a:ext cx="4104456" cy="513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81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04925"/>
            <a:ext cx="112395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47039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775"/>
            <a:ext cx="112776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8610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50951"/>
            <a:ext cx="10753725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5337" y="3645024"/>
            <a:ext cx="4133850" cy="205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205095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293096"/>
            <a:ext cx="31337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12014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1823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468383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2025-12-14T04:43:40Z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