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628800"/>
            <a:ext cx="5800725" cy="80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2" y="3100387"/>
            <a:ext cx="10506075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9736" y="4419574"/>
            <a:ext cx="39814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013176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060848"/>
            <a:ext cx="838200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24062"/>
            <a:ext cx="1162050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4149080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62162"/>
            <a:ext cx="1166812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58720" y="4077072"/>
            <a:ext cx="20614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18322" y="5949280"/>
            <a:ext cx="29699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548680"/>
            <a:ext cx="6429375" cy="541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6165304"/>
            <a:ext cx="4181475" cy="600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2924944"/>
            <a:ext cx="51845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746746"/>
            <a:ext cx="5184576" cy="2130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6084832"/>
            <a:ext cx="51845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2118"/>
            <a:ext cx="1157287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797152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76387"/>
            <a:ext cx="116586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645024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90737"/>
            <a:ext cx="1166812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28922"/>
            <a:ext cx="9289032" cy="59844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9044" y="3210805"/>
            <a:ext cx="72132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9044" y="4078905"/>
            <a:ext cx="7213220" cy="10159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9044" y="5352122"/>
            <a:ext cx="72132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59044" y="6185499"/>
            <a:ext cx="94454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98612"/>
            <a:ext cx="116776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45024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9826"/>
            <a:ext cx="1167765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6237312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812" y="2557462"/>
            <a:ext cx="90963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462212"/>
            <a:ext cx="11649075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2025-12-14T06:01:30Z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