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8197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409" y="3717032"/>
            <a:ext cx="7734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279351"/>
            <a:ext cx="103251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870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870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628" y="5157192"/>
            <a:ext cx="618172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194970"/>
            <a:ext cx="705678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6120945"/>
            <a:ext cx="705678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49" y="1052736"/>
            <a:ext cx="9963919" cy="5748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72816"/>
            <a:ext cx="1058517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68238"/>
            <a:ext cx="10585176" cy="2316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29200"/>
            <a:ext cx="10585176" cy="1557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547812"/>
            <a:ext cx="103251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536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2576512"/>
            <a:ext cx="95535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628775"/>
            <a:ext cx="91916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775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921689"/>
            <a:ext cx="8494787" cy="293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090737"/>
            <a:ext cx="103536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