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1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3090862"/>
            <a:ext cx="64293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693"/>
            <a:ext cx="109632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585450"/>
            <a:ext cx="1008112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7022" y="5897818"/>
            <a:ext cx="3208858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537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4385650"/>
            <a:ext cx="411299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373216"/>
            <a:ext cx="144016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06785"/>
            <a:ext cx="109061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79" y="1291759"/>
            <a:ext cx="1185045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8697" y="2206159"/>
            <a:ext cx="1185045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43811" y="5886908"/>
            <a:ext cx="1703917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76362"/>
            <a:ext cx="110966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428999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604962"/>
            <a:ext cx="109632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84486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410974"/>
            <a:ext cx="8856984" cy="2242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78486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212976"/>
            <a:ext cx="8496944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219008"/>
            <a:ext cx="8496944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994512"/>
            <a:ext cx="8496944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96297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9314" y="2708920"/>
            <a:ext cx="10227206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941" y="1047700"/>
            <a:ext cx="10686699" cy="576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53530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00200"/>
            <a:ext cx="110109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8705850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348880"/>
            <a:ext cx="8784976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344303"/>
            <a:ext cx="8784976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223979"/>
            <a:ext cx="8784976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254126"/>
            <a:ext cx="8784976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6145376"/>
            <a:ext cx="8784976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10013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643" y="1222201"/>
            <a:ext cx="1006792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0642" y="3284984"/>
            <a:ext cx="8339733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636912"/>
            <a:ext cx="7524750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659170"/>
            <a:ext cx="3312368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738" y="3550420"/>
            <a:ext cx="7682478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10013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16317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225" y="4941168"/>
            <a:ext cx="100107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0679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56673"/>
            <a:ext cx="8496944" cy="59567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92896"/>
            <a:ext cx="712879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05064"/>
            <a:ext cx="712879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517232"/>
            <a:ext cx="9217024" cy="127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1250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3608366"/>
            <a:ext cx="10269091" cy="2700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80391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724" y="2060848"/>
            <a:ext cx="311900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724" y="3600280"/>
            <a:ext cx="981574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724" y="5232310"/>
            <a:ext cx="981574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680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40768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728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077072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90687"/>
            <a:ext cx="109537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690687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88876"/>
            <a:ext cx="109918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519362"/>
            <a:ext cx="1100137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918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293096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2348880"/>
            <a:ext cx="1047750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3284984"/>
            <a:ext cx="720080" cy="62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2025-12-14T02:46:42Z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