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3090862"/>
            <a:ext cx="8439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41" y="764704"/>
            <a:ext cx="10458375" cy="52961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306771"/>
            <a:ext cx="6043705" cy="5066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1722" y="1772816"/>
            <a:ext cx="5468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722" y="2652492"/>
            <a:ext cx="5468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722" y="3485870"/>
            <a:ext cx="7052510" cy="2679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722" y="6171196"/>
            <a:ext cx="64764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6850"/>
            <a:ext cx="116967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1508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77072"/>
            <a:ext cx="88868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556792"/>
            <a:ext cx="35623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140968"/>
            <a:ext cx="45624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340768"/>
            <a:ext cx="115919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23553"/>
            <a:ext cx="118586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5014689"/>
            <a:ext cx="105251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925" y="1772816"/>
            <a:ext cx="34861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501468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1866900"/>
            <a:ext cx="31908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99441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950844"/>
            <a:ext cx="42862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482677"/>
            <a:ext cx="50101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2737" y="231415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142" y="3263279"/>
            <a:ext cx="19564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5644"/>
            <a:ext cx="116681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3170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5084" y="5733697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4729" y="5733697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2815" y="5733697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4962"/>
            <a:ext cx="117157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1728787"/>
            <a:ext cx="66865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01452"/>
            <a:ext cx="81724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96115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33664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86960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966636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7219950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7468"/>
            <a:ext cx="84249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19250"/>
            <a:ext cx="10810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428750"/>
            <a:ext cx="88106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5820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149080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05606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908432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2390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852" y="2492896"/>
            <a:ext cx="77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852" y="3384146"/>
            <a:ext cx="77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52" y="4333270"/>
            <a:ext cx="77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852" y="5247670"/>
            <a:ext cx="7722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67913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316" y="5085184"/>
            <a:ext cx="71488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316" y="5872262"/>
            <a:ext cx="71488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2214562"/>
            <a:ext cx="90106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8108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970" y="2564904"/>
            <a:ext cx="1116464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564" y="4432188"/>
            <a:ext cx="65595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564" y="5242416"/>
            <a:ext cx="65595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58" y="4221088"/>
            <a:ext cx="478155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21088"/>
            <a:ext cx="486727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5159300"/>
            <a:ext cx="4675549" cy="6459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35017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364" y="3838575"/>
            <a:ext cx="49149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005064"/>
            <a:ext cx="3248025" cy="1485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800" y="4062214"/>
            <a:ext cx="3076575" cy="142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8312"/>
            <a:ext cx="11706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38312"/>
            <a:ext cx="110490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24075"/>
            <a:ext cx="116395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