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916832"/>
            <a:ext cx="55435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3043237"/>
            <a:ext cx="110013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5838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941168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936590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5344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461" y="2492896"/>
            <a:ext cx="9322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461" y="3360997"/>
            <a:ext cx="9322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461" y="4263823"/>
            <a:ext cx="9322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461" y="5282395"/>
            <a:ext cx="9322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01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29000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60592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93096"/>
            <a:ext cx="506730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212976"/>
            <a:ext cx="28765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85725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77072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5913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225" y="4293096"/>
            <a:ext cx="65904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225" y="5300094"/>
            <a:ext cx="65904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32" y="1291741"/>
            <a:ext cx="6848420" cy="6250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1233248" cy="4862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391" y="3645024"/>
            <a:ext cx="7590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391" y="4617297"/>
            <a:ext cx="7590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391" y="5415950"/>
            <a:ext cx="11263249" cy="1442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3531"/>
            <a:ext cx="11449272" cy="55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647825"/>
            <a:ext cx="11982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01008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425981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5972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254402"/>
            <a:ext cx="6116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3512"/>
            <a:ext cx="116586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54959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60427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16954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62112"/>
            <a:ext cx="11506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708920"/>
            <a:ext cx="10369152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715917"/>
            <a:ext cx="11737304" cy="2089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6404"/>
            <a:ext cx="10009112" cy="53929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54658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26931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702435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628408"/>
            <a:ext cx="10225136" cy="1112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4487"/>
            <a:ext cx="11706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8825"/>
            <a:ext cx="116871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95500"/>
            <a:ext cx="115252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824037"/>
            <a:ext cx="101346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700808"/>
            <a:ext cx="37147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852166"/>
            <a:ext cx="3010072" cy="27451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582" y="2204864"/>
            <a:ext cx="57214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5279" y="3852166"/>
            <a:ext cx="3036657" cy="22268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0582" y="3072966"/>
            <a:ext cx="11699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582" y="4010515"/>
            <a:ext cx="1256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534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98755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528" y="2276872"/>
            <a:ext cx="7611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528" y="3284984"/>
            <a:ext cx="7611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528" y="4153085"/>
            <a:ext cx="7611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528" y="5044335"/>
            <a:ext cx="7611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528" y="6016608"/>
            <a:ext cx="7611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62769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21288"/>
            <a:ext cx="36576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55679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552215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01339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438888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24911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932023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361"/>
            <a:ext cx="117252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36391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050791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872593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24025"/>
            <a:ext cx="115728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781" y="2636912"/>
            <a:ext cx="115926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781" y="4465712"/>
            <a:ext cx="32859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8230"/>
            <a:ext cx="11772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9737"/>
            <a:ext cx="117062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645024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4559424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0107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60848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302" y="2996952"/>
            <a:ext cx="45245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578" y="3772456"/>
            <a:ext cx="8231694" cy="145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52600"/>
            <a:ext cx="117633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581128"/>
            <a:ext cx="11305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