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29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048000"/>
            <a:ext cx="64008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645024"/>
            <a:ext cx="27813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42900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28812"/>
            <a:ext cx="10982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330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91850" cy="4029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149080"/>
            <a:ext cx="2592340" cy="25841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429309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059" y="3234258"/>
            <a:ext cx="2724391" cy="34351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1622" y="3429000"/>
            <a:ext cx="12080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429000"/>
            <a:ext cx="41243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108870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322413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558924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95437"/>
            <a:ext cx="11058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3" y="764704"/>
            <a:ext cx="9113217" cy="4620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539" y="5426058"/>
            <a:ext cx="9087546" cy="13691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005064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97152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440324"/>
            <a:ext cx="9937104" cy="1354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24037"/>
            <a:ext cx="109442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16" y="1484784"/>
            <a:ext cx="10163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81509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498497"/>
            <a:ext cx="4295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43050"/>
            <a:ext cx="11125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88201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628800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543" y="2636912"/>
            <a:ext cx="5976664" cy="104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542" y="3955312"/>
            <a:ext cx="6680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543" y="4905550"/>
            <a:ext cx="5976664" cy="104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251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058400" cy="481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467" y="1340768"/>
            <a:ext cx="3343275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2195" y="2276872"/>
            <a:ext cx="673219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534" y="4149080"/>
            <a:ext cx="62965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534" y="5051906"/>
            <a:ext cx="6296578" cy="13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76866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25209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16460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07711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6686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90995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82245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15622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18447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54578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34" y="2636912"/>
            <a:ext cx="6393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334" y="3574461"/>
            <a:ext cx="6393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34" y="4569884"/>
            <a:ext cx="6393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43112"/>
            <a:ext cx="110109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631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870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203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639" y="6165304"/>
            <a:ext cx="53054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636912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01008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426983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306659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116887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33525"/>
            <a:ext cx="109347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8988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152650"/>
            <a:ext cx="101631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412" y="3985270"/>
            <a:ext cx="55856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912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38350"/>
            <a:ext cx="109442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506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013176"/>
            <a:ext cx="873442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311" y="1916832"/>
            <a:ext cx="27908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85912"/>
            <a:ext cx="109537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1137"/>
            <a:ext cx="109823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43711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1933575"/>
            <a:ext cx="47720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36" y="5373216"/>
            <a:ext cx="94583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