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3109912"/>
            <a:ext cx="62007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1587"/>
            <a:ext cx="11544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333625"/>
            <a:ext cx="83439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4905"/>
            <a:ext cx="11734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2490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9361"/>
            <a:ext cx="11626559" cy="5061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309320"/>
            <a:ext cx="3390297" cy="5353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140968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156" y="3128282"/>
            <a:ext cx="3619500" cy="268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3858597"/>
            <a:ext cx="6912768" cy="168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99" y="5664249"/>
            <a:ext cx="74106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99" y="6289282"/>
            <a:ext cx="74106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68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376" y="764705"/>
            <a:ext cx="10814272" cy="5240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37312"/>
            <a:ext cx="3571875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700808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453162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42543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362985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335258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6157061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2388"/>
            <a:ext cx="52482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546101"/>
            <a:ext cx="1163002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73016"/>
            <a:ext cx="44291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4529570"/>
            <a:ext cx="4646796" cy="699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4032" y="3356992"/>
            <a:ext cx="347662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488" y="25441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5664"/>
            <a:ext cx="116109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318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581128"/>
            <a:ext cx="95440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772816"/>
            <a:ext cx="41338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278" y="2996952"/>
            <a:ext cx="3176571" cy="37397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21297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9737"/>
            <a:ext cx="116776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50100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2510" y="4437112"/>
            <a:ext cx="29736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786" y="3832051"/>
            <a:ext cx="34004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2305"/>
            <a:ext cx="10225136" cy="546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76400"/>
            <a:ext cx="10791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180" y="3573016"/>
            <a:ext cx="680597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746"/>
          <a:stretch/>
        </p:blipFill>
        <p:spPr>
          <a:xfrm>
            <a:off x="1343472" y="1124744"/>
            <a:ext cx="9848031" cy="5481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354072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094852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744"/>
            <a:ext cx="116109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47887"/>
            <a:ext cx="108204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01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94973"/>
            <a:ext cx="10729192" cy="55184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63084"/>
            <a:ext cx="8928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19610"/>
            <a:ext cx="10945216" cy="2493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38300"/>
            <a:ext cx="10848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590" y="4509120"/>
            <a:ext cx="56194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7564"/>
            <a:ext cx="118205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1277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3058" y="2338751"/>
            <a:ext cx="1062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5022" y="3287875"/>
            <a:ext cx="2193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9929" y="4190701"/>
            <a:ext cx="1402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7347" y="5139825"/>
            <a:ext cx="1402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882" y="1268760"/>
            <a:ext cx="85344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03501"/>
            <a:ext cx="116205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609329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37112"/>
            <a:ext cx="44672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3" y="5373215"/>
            <a:ext cx="4467225" cy="65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975149"/>
            <a:ext cx="4324350" cy="2257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343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4293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564904"/>
            <a:ext cx="45720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3407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15169"/>
            <a:ext cx="111347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3066" y="3068960"/>
            <a:ext cx="646702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246" y="5049180"/>
            <a:ext cx="59217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246" y="5949280"/>
            <a:ext cx="5921794" cy="659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6868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37528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05272"/>
            <a:ext cx="8496944" cy="1627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49080"/>
            <a:ext cx="8496944" cy="1659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08153"/>
            <a:ext cx="8496944" cy="821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2025-12-14T04:51:02Z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