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3119437"/>
            <a:ext cx="62293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5301208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2510"/>
            <a:ext cx="116109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47812"/>
            <a:ext cx="108394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057400"/>
            <a:ext cx="10744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90786"/>
            <a:ext cx="108204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140968"/>
            <a:ext cx="10009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078518"/>
            <a:ext cx="11089232" cy="1488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895743"/>
            <a:ext cx="10009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9467"/>
            <a:ext cx="5429250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48" y="1877144"/>
            <a:ext cx="11658600" cy="464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9348" y="1877144"/>
            <a:ext cx="33810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248" y="3861048"/>
            <a:ext cx="2623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02547" y="5851894"/>
            <a:ext cx="16453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6785"/>
            <a:ext cx="115538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13176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824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514612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3436009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66925"/>
            <a:ext cx="116395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068960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85517" y="3068960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646" y="4018084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63583" y="4029658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20130"/>
            <a:ext cx="116109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9000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966787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0774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5084"/>
            <a:ext cx="5229225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3" y="1483669"/>
            <a:ext cx="11161240" cy="52576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420888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2025-12-14T05:46:22Z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