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30" r:id="rId8"/>
    <p:sldId id="329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7.png"/><Relationship Id="rId5" Type="http://schemas.openxmlformats.org/officeDocument/2006/relationships/image" Target="../media/image46.png"/><Relationship Id="rId4" Type="http://schemas.openxmlformats.org/officeDocument/2006/relationships/image" Target="../media/image4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76550" y="3052762"/>
            <a:ext cx="6438900" cy="752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2925" y="1340768"/>
            <a:ext cx="11106150" cy="3905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27848" y="4058873"/>
            <a:ext cx="2824906" cy="2754503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771291" y="4221088"/>
            <a:ext cx="86409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96670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268761"/>
            <a:ext cx="10455958" cy="261399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07768" y="3933056"/>
            <a:ext cx="4070226" cy="2921518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464152" y="2996952"/>
            <a:ext cx="86409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1869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025" y="2038350"/>
            <a:ext cx="11029950" cy="2781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151783" y="2924944"/>
            <a:ext cx="7459191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88664" y="3931942"/>
            <a:ext cx="915580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84421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312" y="1581150"/>
            <a:ext cx="11001375" cy="3695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04632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556792"/>
            <a:ext cx="6943725" cy="962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51584" y="2996952"/>
            <a:ext cx="7419975" cy="33813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519936" y="1628800"/>
            <a:ext cx="151216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67189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39816" y="3356992"/>
            <a:ext cx="3286125" cy="3028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4103" y="1528192"/>
            <a:ext cx="10877550" cy="18288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218782" y="2446710"/>
            <a:ext cx="130926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92687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0982325" cy="647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5480" y="2204864"/>
            <a:ext cx="10191750" cy="28860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336359" y="3212976"/>
            <a:ext cx="2125341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77149" y="4243123"/>
            <a:ext cx="4402827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39008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025" y="1543050"/>
            <a:ext cx="11029950" cy="3771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97107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268760"/>
            <a:ext cx="10287000" cy="5181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0688" y="2348880"/>
            <a:ext cx="6121415" cy="22322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0688" y="4795664"/>
            <a:ext cx="576137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0688" y="5756363"/>
            <a:ext cx="576137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34200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8712" y="2576512"/>
            <a:ext cx="9934575" cy="1704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49790" y="3584780"/>
            <a:ext cx="10562833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33399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075" y="1566862"/>
            <a:ext cx="10991850" cy="3724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00456" y="3501008"/>
            <a:ext cx="86409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255364"/>
            <a:ext cx="10729192" cy="55657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4705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484784"/>
            <a:ext cx="10134600" cy="4752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114" y="3356992"/>
            <a:ext cx="5853973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34114" y="4398714"/>
            <a:ext cx="7078110" cy="83048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34114" y="5428861"/>
            <a:ext cx="7582166" cy="83048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6427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5520" y="260648"/>
            <a:ext cx="6162675" cy="5562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91544" y="6021288"/>
            <a:ext cx="2724150" cy="5810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919536" y="1268760"/>
            <a:ext cx="662473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919536" y="2125287"/>
            <a:ext cx="662473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919536" y="3271181"/>
            <a:ext cx="662473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919536" y="4174006"/>
            <a:ext cx="662473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919536" y="5085184"/>
            <a:ext cx="662473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919536" y="6014381"/>
            <a:ext cx="662473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59121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10906125" cy="2705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7488" y="4365104"/>
            <a:ext cx="6772275" cy="2228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5436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340768"/>
            <a:ext cx="10125075" cy="5334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3140968"/>
            <a:ext cx="61206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4066943"/>
            <a:ext cx="61206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1424" y="5120239"/>
            <a:ext cx="986509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11424" y="6069363"/>
            <a:ext cx="986509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89011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692696"/>
            <a:ext cx="6400800" cy="4876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5480" y="5805264"/>
            <a:ext cx="2990850" cy="9906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99456" y="1556792"/>
            <a:ext cx="691276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99456" y="2780928"/>
            <a:ext cx="273630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007768" y="2505916"/>
            <a:ext cx="3219330" cy="11391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315202" y="4005064"/>
            <a:ext cx="629296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315202" y="4850016"/>
            <a:ext cx="629296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315202" y="5799140"/>
            <a:ext cx="6292966" cy="996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81188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0925175" cy="4819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00657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4887" y="1552575"/>
            <a:ext cx="10182225" cy="3752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09786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4887" y="1581150"/>
            <a:ext cx="10182225" cy="3695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37373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836713"/>
            <a:ext cx="9167708" cy="352812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4365104"/>
            <a:ext cx="7272808" cy="2400207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5440" y="4385650"/>
            <a:ext cx="7416824" cy="6275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55440" y="5301208"/>
            <a:ext cx="7416824" cy="6275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55440" y="6040830"/>
            <a:ext cx="7416824" cy="6275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58979" y="863137"/>
            <a:ext cx="2648790" cy="3429959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31913" y="889353"/>
            <a:ext cx="2644207" cy="3429347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816356" y="889353"/>
            <a:ext cx="2600124" cy="33711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27621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125" y="1562100"/>
            <a:ext cx="10953750" cy="3733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00456" y="2564904"/>
            <a:ext cx="86409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32907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305136"/>
            <a:ext cx="10565135" cy="550824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00456" y="2348880"/>
            <a:ext cx="86409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34492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550" y="2057400"/>
            <a:ext cx="11010900" cy="27432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200456" y="4005064"/>
            <a:ext cx="86409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43649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5520" y="4581128"/>
            <a:ext cx="8496300" cy="1762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37695" y="908720"/>
            <a:ext cx="4171950" cy="3467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3561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44072" y="3285319"/>
            <a:ext cx="4524375" cy="3543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1412776"/>
            <a:ext cx="11087100" cy="16668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15480" y="3429000"/>
            <a:ext cx="3467100" cy="6286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71464" y="4221088"/>
            <a:ext cx="4019550" cy="7239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272464" y="2359571"/>
            <a:ext cx="86409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90737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550" y="1452562"/>
            <a:ext cx="11010900" cy="3952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11330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2012" y="1547812"/>
            <a:ext cx="10467975" cy="3762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12424" y="3501008"/>
            <a:ext cx="86409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75002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</TotalTime>
  <Words>0</Words>
  <Application>Microsoft Office PowerPoint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2025-12-14T02:37:22Z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