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9887" y="3100387"/>
            <a:ext cx="6372225" cy="657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953750" cy="4352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3068960"/>
            <a:ext cx="720080" cy="6850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9667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1762125"/>
            <a:ext cx="11106150" cy="3333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9856" y="4221088"/>
            <a:ext cx="720080" cy="6850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1869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1039475" cy="5524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576" y="2780928"/>
            <a:ext cx="4536504" cy="6850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16280" y="5157192"/>
            <a:ext cx="2016224" cy="13681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8442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887075" cy="4476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52384" y="1370927"/>
            <a:ext cx="1656184" cy="12659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35560" y="4509120"/>
            <a:ext cx="864096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0463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5" y="1304925"/>
            <a:ext cx="10877550" cy="4248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00056" y="4077072"/>
            <a:ext cx="2520280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6718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628800"/>
            <a:ext cx="7458075" cy="3124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9268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700808"/>
            <a:ext cx="6477000" cy="3895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3140968"/>
            <a:ext cx="4536504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35560" y="4506781"/>
            <a:ext cx="4536504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3900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2780928"/>
            <a:ext cx="6648450" cy="1419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9710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9896475" cy="4019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568" y="2996952"/>
            <a:ext cx="7128792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07568" y="4362764"/>
            <a:ext cx="7128792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3420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887" y="1985962"/>
            <a:ext cx="10944225" cy="2886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3339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8760"/>
            <a:ext cx="10906125" cy="4838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2204864"/>
            <a:ext cx="720080" cy="6850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9001125" cy="4067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3592" y="2770741"/>
            <a:ext cx="1656184" cy="10903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0068" y="4221089"/>
            <a:ext cx="9280348" cy="13681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4705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2271712"/>
            <a:ext cx="10982325" cy="2314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6427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1196752"/>
            <a:ext cx="5029200" cy="5410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2564904"/>
            <a:ext cx="6048672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8" y="3919142"/>
            <a:ext cx="6048672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87488" y="5331253"/>
            <a:ext cx="6048672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5912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700808"/>
            <a:ext cx="4362450" cy="3038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220045"/>
            <a:ext cx="4176464" cy="179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5436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12776"/>
            <a:ext cx="10925175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8901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268760"/>
            <a:ext cx="10077450" cy="5276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8118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1562" y="1595437"/>
            <a:ext cx="10048875" cy="3667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0065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504" y="1196752"/>
            <a:ext cx="6629400" cy="5543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2060848"/>
            <a:ext cx="3024336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75520" y="3322488"/>
            <a:ext cx="3024336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75520" y="4711450"/>
            <a:ext cx="3024336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75520" y="6100411"/>
            <a:ext cx="3024336" cy="6891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0978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412776"/>
            <a:ext cx="4953000" cy="4810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2276872"/>
            <a:ext cx="5400600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59496" y="3642685"/>
            <a:ext cx="5400600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59496" y="5077946"/>
            <a:ext cx="5400600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3737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916832"/>
            <a:ext cx="5257800" cy="3390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3356992"/>
            <a:ext cx="3672408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4797152"/>
            <a:ext cx="1152128" cy="6850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2762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0953750" cy="4914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2204864"/>
            <a:ext cx="720080" cy="6850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3290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37" y="1319212"/>
            <a:ext cx="10906125" cy="421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7481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268760"/>
            <a:ext cx="10029825" cy="3238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2997" y="4794845"/>
            <a:ext cx="10010775" cy="1514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184232" y="1268760"/>
            <a:ext cx="2376264" cy="6850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78580" y="2275757"/>
            <a:ext cx="3101795" cy="11532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83433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3462" y="1471612"/>
            <a:ext cx="10125075" cy="3914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9228" y="3573016"/>
            <a:ext cx="9849300" cy="20882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686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7275" y="2400300"/>
            <a:ext cx="10077450" cy="2057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9928" y="3779518"/>
            <a:ext cx="6518239" cy="6850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1306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5" y="1843087"/>
            <a:ext cx="10877550" cy="3171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3284984"/>
            <a:ext cx="720080" cy="6850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3449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2238375"/>
            <a:ext cx="10972800" cy="2381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3861048"/>
            <a:ext cx="720080" cy="6850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4364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556792"/>
            <a:ext cx="6343650" cy="4210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3561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1924050"/>
            <a:ext cx="10963275" cy="3009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2204864"/>
            <a:ext cx="720080" cy="6850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1133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809750"/>
            <a:ext cx="10972800" cy="3238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3284984"/>
            <a:ext cx="720080" cy="6850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9073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804987"/>
            <a:ext cx="10991850" cy="3248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3356992"/>
            <a:ext cx="720080" cy="6850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7500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0</Words>
  <Application>Microsoft Office PowerPoint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2025-12-14T03:16:20Z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