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420888"/>
            <a:ext cx="56673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149080"/>
            <a:ext cx="108013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52575"/>
            <a:ext cx="111252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86037"/>
            <a:ext cx="109728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775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5013176"/>
            <a:ext cx="106775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5904427"/>
            <a:ext cx="106775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738312"/>
            <a:ext cx="105251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3436" y="2636912"/>
            <a:ext cx="107351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3436" y="3551312"/>
            <a:ext cx="107351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436" y="4430988"/>
            <a:ext cx="107351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33537"/>
            <a:ext cx="116395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87439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336255"/>
            <a:ext cx="76328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192781"/>
            <a:ext cx="76328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28" y="4991434"/>
            <a:ext cx="76328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347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04864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61391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1161" y="3923372"/>
            <a:ext cx="11154947" cy="14498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526" y="5607822"/>
            <a:ext cx="75096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541972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6598" y="3645024"/>
            <a:ext cx="55814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28825"/>
            <a:ext cx="11630025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97536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1838" y="2780928"/>
            <a:ext cx="98312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1838" y="3717032"/>
            <a:ext cx="98312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1838" y="4677730"/>
            <a:ext cx="98312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1838" y="5517232"/>
            <a:ext cx="98312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624012"/>
            <a:ext cx="102298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564904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230" y="3501008"/>
            <a:ext cx="53998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7" y="3501008"/>
            <a:ext cx="48613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0624" y="4403833"/>
            <a:ext cx="55674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6489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47812"/>
            <a:ext cx="109537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573016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8554" y="4580014"/>
            <a:ext cx="47575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605087"/>
            <a:ext cx="1103947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860374" cy="39833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854715"/>
            <a:ext cx="5706393" cy="144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540373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258003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068231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855310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5734986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84201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84984"/>
            <a:ext cx="111633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2025-12-14T07:05:04Z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