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6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4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048000"/>
            <a:ext cx="6343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348880"/>
            <a:ext cx="84963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6078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586" y="3228889"/>
            <a:ext cx="7076590" cy="1244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6850"/>
            <a:ext cx="11658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420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085184"/>
            <a:ext cx="102774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686" y="1700808"/>
            <a:ext cx="45529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3671"/>
            <a:ext cx="11630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1628800"/>
            <a:ext cx="42291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25" y="5157192"/>
            <a:ext cx="10191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85975"/>
            <a:ext cx="112014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8597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018" y="3058249"/>
            <a:ext cx="2966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53775" cy="530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345" y="1351341"/>
            <a:ext cx="428625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76872"/>
            <a:ext cx="662473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63545"/>
            <a:ext cx="6840760" cy="2482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24944"/>
            <a:ext cx="69818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856" y="3733993"/>
            <a:ext cx="7494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62212"/>
            <a:ext cx="115919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9" y="4987536"/>
            <a:ext cx="117062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149517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326" y="4121790"/>
            <a:ext cx="25153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4941168"/>
            <a:ext cx="1055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016" y="5877272"/>
            <a:ext cx="1278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9376" y="5877272"/>
            <a:ext cx="1278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2562"/>
            <a:ext cx="11677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96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509120"/>
            <a:ext cx="8639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507" y="1484784"/>
            <a:ext cx="5029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172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0" y="1268760"/>
            <a:ext cx="32289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386" y="4581128"/>
            <a:ext cx="98012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509120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25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9536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4698"/>
            <a:ext cx="10297144" cy="53846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708920"/>
            <a:ext cx="338437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000" y="4653136"/>
            <a:ext cx="6697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000" y="5625410"/>
            <a:ext cx="6697160" cy="104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71247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41742"/>
            <a:ext cx="7920880" cy="951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49682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598806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96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932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1200"/>
            <a:ext cx="117157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402" y="4055393"/>
            <a:ext cx="39814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187"/>
            <a:ext cx="11582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58112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564904"/>
            <a:ext cx="5524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2292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869160"/>
            <a:ext cx="9439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844824"/>
            <a:ext cx="34575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68" y="1700808"/>
            <a:ext cx="116109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75458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276872"/>
            <a:ext cx="44672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01208"/>
            <a:ext cx="96393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2587"/>
            <a:ext cx="117252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0678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9314" y="4106787"/>
            <a:ext cx="35987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630" y="5148509"/>
            <a:ext cx="32931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4817" y="5148509"/>
            <a:ext cx="32931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4012"/>
            <a:ext cx="110299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4" y="3573016"/>
            <a:ext cx="68111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" y="4614738"/>
            <a:ext cx="68111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