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9038"/>
            <a:ext cx="10441160" cy="56089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96952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382" y="836712"/>
            <a:ext cx="10991850" cy="464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436399"/>
            <a:ext cx="3067050" cy="2390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4745690"/>
            <a:ext cx="115212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301208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71687"/>
            <a:ext cx="109442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05064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19312"/>
            <a:ext cx="109537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484784"/>
            <a:ext cx="99917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140968"/>
            <a:ext cx="3829050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97968" y="2585450"/>
            <a:ext cx="1525823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66862"/>
            <a:ext cx="110490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509120"/>
            <a:ext cx="172819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276872"/>
            <a:ext cx="44005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04962"/>
            <a:ext cx="109061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509120"/>
            <a:ext cx="244827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919287"/>
            <a:ext cx="100584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42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830985"/>
            <a:ext cx="381000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4077072"/>
            <a:ext cx="41910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472" y="5007322"/>
            <a:ext cx="417195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3195085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700212"/>
            <a:ext cx="9410700" cy="3457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772816"/>
            <a:ext cx="86487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536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525658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88074"/>
            <a:ext cx="105851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70199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7" y="1772816"/>
            <a:ext cx="2843461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513" y="2721940"/>
            <a:ext cx="7260671" cy="1499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622303"/>
            <a:ext cx="424847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1" y="4622303"/>
            <a:ext cx="3944407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3914"/>
            <a:ext cx="10694293" cy="550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727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4984"/>
            <a:ext cx="6048672" cy="741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484784"/>
            <a:ext cx="3152775" cy="3190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4232668"/>
            <a:ext cx="6048672" cy="150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026745"/>
            <a:ext cx="604867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156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2090737"/>
            <a:ext cx="99536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7391400" cy="632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357" y="365423"/>
            <a:ext cx="699135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631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76400"/>
            <a:ext cx="109728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54074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60648"/>
            <a:ext cx="73914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628800"/>
            <a:ext cx="34290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797152"/>
            <a:ext cx="79914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90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062493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564904"/>
            <a:ext cx="83439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47800"/>
            <a:ext cx="1099185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509220"/>
            <a:ext cx="10029825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482195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66862"/>
            <a:ext cx="110394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81128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63531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959123"/>
            <a:ext cx="33623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