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557908"/>
            <a:ext cx="93059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179" y="3933056"/>
            <a:ext cx="94011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5284440"/>
            <a:ext cx="3743326" cy="5772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021288"/>
            <a:ext cx="3743326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9896" y="4159581"/>
            <a:ext cx="4392488" cy="2653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4538680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5649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5881" y="360662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8154" y="4521026"/>
            <a:ext cx="27103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1600200"/>
            <a:ext cx="36385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24075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908720"/>
            <a:ext cx="9361039" cy="44526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1" y="5462777"/>
            <a:ext cx="4818182" cy="1206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556792"/>
            <a:ext cx="39604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494340"/>
            <a:ext cx="4608512" cy="2734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34311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140367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1844"/>
            <a:ext cx="11801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86483"/>
            <a:ext cx="110013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77072"/>
            <a:ext cx="41052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941540"/>
            <a:ext cx="419100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3992" y="3583260"/>
            <a:ext cx="3952875" cy="308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4206" y="3141591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51101"/>
            <a:ext cx="345757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140968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109"/>
            <a:ext cx="11377264" cy="552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51"/>
            <a:ext cx="117919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7318" y="3140968"/>
            <a:ext cx="58959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447" y="4171115"/>
            <a:ext cx="32692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8702" y="5157192"/>
            <a:ext cx="2504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9638" y="6093296"/>
            <a:ext cx="2504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38350"/>
            <a:ext cx="107632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962150"/>
            <a:ext cx="87630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757362"/>
            <a:ext cx="72961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008" y="1886867"/>
            <a:ext cx="3962400" cy="247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6297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29200"/>
            <a:ext cx="882967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772816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594618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501008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377119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187347"/>
            <a:ext cx="10081120" cy="1523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1438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140968"/>
            <a:ext cx="3905250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4423" y="3183011"/>
            <a:ext cx="3962400" cy="24782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114147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005397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861924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101441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12219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03470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2143125"/>
            <a:ext cx="84867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11" y="1305677"/>
            <a:ext cx="11359629" cy="55076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119711"/>
            <a:ext cx="342900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81473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501008"/>
            <a:ext cx="33147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1469901"/>
            <a:ext cx="116395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490780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5297"/>
            <a:ext cx="116586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861048"/>
            <a:ext cx="42672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91883"/>
            <a:ext cx="920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44688"/>
            <a:ext cx="11734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458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3832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5453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45781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60181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2025-12-14T04:47:29Z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