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276872"/>
            <a:ext cx="64960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61048"/>
            <a:ext cx="104298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328" y="3375288"/>
            <a:ext cx="52496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827" y="4293096"/>
            <a:ext cx="71153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827" y="4987577"/>
            <a:ext cx="71153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827" y="5925126"/>
            <a:ext cx="71153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5" y="116632"/>
            <a:ext cx="7776864" cy="40341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561" y="4077072"/>
            <a:ext cx="8134205" cy="2755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4560" y="1071499"/>
            <a:ext cx="85558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4560" y="2066921"/>
            <a:ext cx="85558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4560" y="3131792"/>
            <a:ext cx="8555895" cy="2601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4560" y="6060187"/>
            <a:ext cx="85558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693"/>
            <a:ext cx="116776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92958"/>
            <a:ext cx="5688632" cy="1476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380" y="5157192"/>
            <a:ext cx="54366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380" y="6048443"/>
            <a:ext cx="54366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4866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77021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618743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490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910" y="3270034"/>
            <a:ext cx="5877122" cy="1527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066171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6015295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36268"/>
            <a:ext cx="109442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58772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04962"/>
            <a:ext cx="110680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645024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513126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3440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8686" y="1412776"/>
            <a:ext cx="36135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98" y="2188280"/>
            <a:ext cx="10310282" cy="2752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592" y="5058802"/>
            <a:ext cx="6350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592" y="5996352"/>
            <a:ext cx="6350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7062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2025-12-14T08:04:08Z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