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6"/>
  </p:notesMasterIdLst>
  <p:handoutMasterIdLst>
    <p:handoutMasterId r:id="rId47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4" r:id="rId12"/>
    <p:sldId id="333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7" r:id="rId25"/>
    <p:sldId id="346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  <p:sldId id="356" r:id="rId35"/>
    <p:sldId id="357" r:id="rId36"/>
    <p:sldId id="358" r:id="rId37"/>
    <p:sldId id="359" r:id="rId38"/>
    <p:sldId id="360" r:id="rId39"/>
    <p:sldId id="361" r:id="rId40"/>
    <p:sldId id="362" r:id="rId41"/>
    <p:sldId id="363" r:id="rId42"/>
    <p:sldId id="364" r:id="rId43"/>
    <p:sldId id="365" r:id="rId44"/>
    <p:sldId id="366" r:id="rId45"/>
  </p:sldIdLst>
  <p:sldSz cx="12192000" cy="6858000"/>
  <p:notesSz cx="6858000" cy="9144000"/>
  <p:custDataLst>
    <p:tags r:id="rId4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handoutMaster" Target="handoutMasters/handoutMaster1.xml"/><Relationship Id="rId50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ags" Target="tags/tag1.xml"/><Relationship Id="rId8" Type="http://schemas.openxmlformats.org/officeDocument/2006/relationships/slide" Target="slides/slide7.xml"/><Relationship Id="rId51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33887" y="3071812"/>
            <a:ext cx="3324225" cy="714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268760"/>
            <a:ext cx="11610975" cy="1762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35760" y="3212976"/>
            <a:ext cx="4629150" cy="30765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266184" y="2348880"/>
            <a:ext cx="155800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96670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91950" cy="5114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5733256"/>
            <a:ext cx="82485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84421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9776" y="1196752"/>
            <a:ext cx="2381250" cy="3390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4797152"/>
            <a:ext cx="10477500" cy="600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1869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268760"/>
            <a:ext cx="11715750" cy="3829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15880" y="4086676"/>
            <a:ext cx="3474343" cy="27267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570637" y="4293096"/>
            <a:ext cx="82485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04632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9696" y="4258394"/>
            <a:ext cx="4943475" cy="2266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0512" y="1268760"/>
            <a:ext cx="11610975" cy="28003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16480" y="3299656"/>
            <a:ext cx="82485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67189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268760"/>
            <a:ext cx="11706225" cy="2809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87888" y="4067175"/>
            <a:ext cx="3695700" cy="27908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384032" y="3284984"/>
            <a:ext cx="82485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92687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268760"/>
            <a:ext cx="11649075" cy="30194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36160" y="3501008"/>
            <a:ext cx="4038600" cy="32575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799856" y="3511581"/>
            <a:ext cx="165618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39008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419225"/>
            <a:ext cx="11639550" cy="4019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97107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0782300" cy="2609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84032" y="3068960"/>
            <a:ext cx="3362325" cy="30861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864268" y="2492896"/>
            <a:ext cx="1223619" cy="1152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34200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361281"/>
            <a:ext cx="11753850" cy="4371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4941168"/>
            <a:ext cx="82485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33399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975" y="1724025"/>
            <a:ext cx="11830050" cy="3409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4437112"/>
            <a:ext cx="82485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63752" y="1556792"/>
            <a:ext cx="4391025" cy="2981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5480" y="4797152"/>
            <a:ext cx="8096250" cy="1914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4705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24136"/>
            <a:ext cx="11753850" cy="5029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140276" y="5661248"/>
            <a:ext cx="1395883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6427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1423987"/>
            <a:ext cx="11772900" cy="4010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4857948"/>
            <a:ext cx="82485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59121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5229200"/>
            <a:ext cx="10391775" cy="704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52775" y="2024062"/>
            <a:ext cx="5886450" cy="2809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5436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514475"/>
            <a:ext cx="11639550" cy="3829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4757445"/>
            <a:ext cx="82485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81188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31704" y="2276872"/>
            <a:ext cx="5295900" cy="2209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4869160"/>
            <a:ext cx="9753600" cy="676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8901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390650"/>
            <a:ext cx="11734800" cy="4076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4725144"/>
            <a:ext cx="82485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00657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3512" y="4654252"/>
            <a:ext cx="8524875" cy="1943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27648" y="1340768"/>
            <a:ext cx="4714875" cy="2924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09786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10975" cy="4924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12224" y="3284984"/>
            <a:ext cx="2971800" cy="2647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37373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3412" y="1500187"/>
            <a:ext cx="10925175" cy="3857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3573016"/>
            <a:ext cx="82485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27621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4365104"/>
            <a:ext cx="10896600" cy="1809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9776" y="1484784"/>
            <a:ext cx="3390900" cy="2590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32907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706225" cy="4972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3717032"/>
            <a:ext cx="82485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7481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481137"/>
            <a:ext cx="11687175" cy="3895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464152" y="2492896"/>
            <a:ext cx="82485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487300" y="4622638"/>
            <a:ext cx="2857171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83433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77650" cy="4743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686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1525" y="2033587"/>
            <a:ext cx="10648950" cy="2790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4077072"/>
            <a:ext cx="280831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13069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2819"/>
            <a:ext cx="11552684" cy="55505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90605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268760"/>
            <a:ext cx="10810875" cy="5314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76524" y="2276872"/>
            <a:ext cx="649959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76524" y="3075525"/>
            <a:ext cx="649959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76524" y="4001500"/>
            <a:ext cx="649959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76524" y="4915900"/>
            <a:ext cx="649959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76524" y="5992345"/>
            <a:ext cx="649959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02946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260648"/>
            <a:ext cx="7639050" cy="6486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1196752"/>
            <a:ext cx="756084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15480" y="2132856"/>
            <a:ext cx="756084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15480" y="3071852"/>
            <a:ext cx="756084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15480" y="4055700"/>
            <a:ext cx="7560840" cy="24696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12853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916832"/>
            <a:ext cx="6286500" cy="3467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2780928"/>
            <a:ext cx="489654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3730052"/>
            <a:ext cx="27363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464308" y="3730052"/>
            <a:ext cx="3783819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08591" y="4725475"/>
            <a:ext cx="4463273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37977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687" y="1352550"/>
            <a:ext cx="11858625" cy="4152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58115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279351"/>
            <a:ext cx="10753725" cy="5534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8111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76120" y="3284984"/>
            <a:ext cx="4419600" cy="3381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336" y="1268760"/>
            <a:ext cx="11687175" cy="16668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1424" y="3501008"/>
            <a:ext cx="4895850" cy="5524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00175" y="4375596"/>
            <a:ext cx="5223817" cy="668903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344472" y="2331190"/>
            <a:ext cx="82485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34492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3000" y="1552575"/>
            <a:ext cx="9906000" cy="3752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53867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09700" y="2105025"/>
            <a:ext cx="9372600" cy="2647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91696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38287" y="1781175"/>
            <a:ext cx="9115425" cy="3295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86226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0575" y="1243012"/>
            <a:ext cx="10610850" cy="4371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2204864"/>
            <a:ext cx="9865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3084540"/>
            <a:ext cx="9865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1424" y="4022089"/>
            <a:ext cx="9865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11424" y="4948064"/>
            <a:ext cx="9865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67150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1087" y="2057400"/>
            <a:ext cx="10029825" cy="2743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1086" y="3140968"/>
            <a:ext cx="1002982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81086" y="3997495"/>
            <a:ext cx="1002982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47760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340768"/>
            <a:ext cx="11649075" cy="26955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83632" y="3356992"/>
            <a:ext cx="5010150" cy="16668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9416" y="5498554"/>
            <a:ext cx="10896600" cy="6667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776520" y="3451377"/>
            <a:ext cx="82485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43649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268760"/>
            <a:ext cx="11677650" cy="2714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84565" y="3270076"/>
            <a:ext cx="3571875" cy="35433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37686" y="4149080"/>
            <a:ext cx="4810125" cy="5810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90085" y="5041725"/>
            <a:ext cx="4657726" cy="64991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793194" y="3399865"/>
            <a:ext cx="82485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3561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" y="1405086"/>
            <a:ext cx="11782425" cy="5048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5733256"/>
            <a:ext cx="82485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11330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4900" y="4941540"/>
            <a:ext cx="9982200" cy="647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33775" y="2028825"/>
            <a:ext cx="5124450" cy="2800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90737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268760"/>
            <a:ext cx="11620500" cy="3667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11824" y="4048120"/>
            <a:ext cx="3600400" cy="2765256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415480" y="3356992"/>
            <a:ext cx="60486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75002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</TotalTime>
  <Words>0</Words>
  <Application>Microsoft Office PowerPoint</Application>
  <PresentationFormat>宽屏</PresentationFormat>
  <Paragraphs>0</Paragraphs>
  <Slides>44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44</vt:i4>
      </vt:variant>
    </vt:vector>
  </HeadingPairs>
  <TitlesOfParts>
    <vt:vector size="4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2025-12-14T05:40:19Z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