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2132856"/>
            <a:ext cx="5848350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5409" y="4005064"/>
            <a:ext cx="85248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47837"/>
            <a:ext cx="114300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66887"/>
            <a:ext cx="1132522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04950"/>
            <a:ext cx="112395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1188"/>
            <a:ext cx="115728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1567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005064"/>
            <a:ext cx="3800475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2290986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68760"/>
            <a:ext cx="11791950" cy="3705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7198" y="3933056"/>
            <a:ext cx="3981450" cy="2867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72064" y="41490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4239"/>
            <a:ext cx="113919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124075"/>
            <a:ext cx="113157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66862"/>
            <a:ext cx="112204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7388"/>
            <a:ext cx="117157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5301208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394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100" y="2000250"/>
            <a:ext cx="60198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108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3090" y="2204864"/>
            <a:ext cx="100934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090" y="3096114"/>
            <a:ext cx="10093430" cy="1557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869160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805264"/>
            <a:ext cx="86409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060848"/>
            <a:ext cx="83343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996952"/>
            <a:ext cx="9505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818755"/>
            <a:ext cx="9505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710006"/>
            <a:ext cx="9505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2025-12-14T06:43:59Z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