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062287"/>
            <a:ext cx="6172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47900"/>
            <a:ext cx="10363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90687"/>
            <a:ext cx="116109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155" y="3356992"/>
            <a:ext cx="557212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20888"/>
            <a:ext cx="2806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902" y="3284984"/>
            <a:ext cx="1421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8312"/>
            <a:ext cx="110204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295525"/>
            <a:ext cx="96774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57264"/>
            <a:ext cx="11377264" cy="240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694" y="6237312"/>
            <a:ext cx="1768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8801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196" y="41132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8892" y="4113241"/>
            <a:ext cx="16568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6102" y="4113241"/>
            <a:ext cx="18980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28775"/>
            <a:ext cx="106203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67335"/>
            <a:ext cx="10403210" cy="29460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31761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1019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5211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696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6612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295525"/>
            <a:ext cx="101155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3525"/>
            <a:ext cx="116967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271" y="36182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6738" y="4590474"/>
            <a:ext cx="21150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0175"/>
            <a:ext cx="11801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8176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