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137" y="2295525"/>
            <a:ext cx="8467725" cy="226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78486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63106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00655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115055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70675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746846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684396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85887"/>
            <a:ext cx="118395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465313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012" y="2571750"/>
            <a:ext cx="894397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062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1012" y="5219402"/>
            <a:ext cx="17392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43100"/>
            <a:ext cx="116586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212976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845" y="4208399"/>
            <a:ext cx="13797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490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19312"/>
            <a:ext cx="115347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4096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33537"/>
            <a:ext cx="116490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9472" y="518723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19250"/>
            <a:ext cx="116205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4437112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90737"/>
            <a:ext cx="116586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068960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289032" cy="5865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20888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092219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821424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527480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441880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6090062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681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5445224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619375"/>
            <a:ext cx="1062037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62112"/>
            <a:ext cx="108299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346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429309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2688" y="5229200"/>
            <a:ext cx="53998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557462"/>
            <a:ext cx="10696575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557462"/>
            <a:ext cx="51125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124" y="3552884"/>
            <a:ext cx="97593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3297"/>
            <a:ext cx="10585176" cy="5472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552700"/>
            <a:ext cx="1157287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573016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82040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861048"/>
            <a:ext cx="225742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77550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524962"/>
            <a:ext cx="225742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81153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99695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0888" y="299695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64538" y="3992375"/>
            <a:ext cx="46316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04937"/>
            <a:ext cx="114204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30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2114550"/>
            <a:ext cx="97631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95437"/>
            <a:ext cx="116109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05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7322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590675"/>
            <a:ext cx="106965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564904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3672" y="3571901"/>
            <a:ext cx="447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4509120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7554"/>
            <a:ext cx="117443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48396"/>
            <a:ext cx="864096" cy="700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43050"/>
            <a:ext cx="111156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2" y="2564904"/>
            <a:ext cx="45365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4272" y="3573016"/>
            <a:ext cx="467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8980" y="4545290"/>
            <a:ext cx="49015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2025-12-14T06:59:09Z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