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420888"/>
            <a:ext cx="71628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350" y="3861048"/>
            <a:ext cx="50673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22201"/>
            <a:ext cx="110299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1155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149080"/>
            <a:ext cx="10729192" cy="2506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676400"/>
            <a:ext cx="99726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7592" y="2636912"/>
            <a:ext cx="10100976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17232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662" y="1662112"/>
            <a:ext cx="61626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90675"/>
            <a:ext cx="110680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00200"/>
            <a:ext cx="111252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6739"/>
            <a:ext cx="11377264" cy="546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5159"/>
            <a:ext cx="1102042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293096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24012"/>
            <a:ext cx="110585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61281"/>
            <a:ext cx="11115675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7" y="3140968"/>
            <a:ext cx="11246469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162" y="4977172"/>
            <a:ext cx="105263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762125"/>
            <a:ext cx="1102995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3447140"/>
            <a:ext cx="11593288" cy="2358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859882"/>
            <a:ext cx="11077575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4828" y="3068960"/>
            <a:ext cx="11259803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47775"/>
            <a:ext cx="116776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76450"/>
            <a:ext cx="110394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234755"/>
            <a:ext cx="10729192" cy="55066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508518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39" y="5085184"/>
            <a:ext cx="13878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6449" y="6069032"/>
            <a:ext cx="28393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105025"/>
            <a:ext cx="109442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85875"/>
            <a:ext cx="111633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140968"/>
            <a:ext cx="626469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810" y="4996061"/>
            <a:ext cx="91275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013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14487"/>
            <a:ext cx="115824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99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0776"/>
            <a:ext cx="116776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346229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2590800"/>
            <a:ext cx="94869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259231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71600"/>
            <a:ext cx="110490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055193"/>
            <a:ext cx="110585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2025-12-14T05:57:46Z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