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837247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933056"/>
            <a:ext cx="893445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67670"/>
            <a:ext cx="6192688" cy="1457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92298"/>
            <a:ext cx="6192688" cy="1457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79343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852936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744187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658587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6875"/>
            <a:ext cx="116395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48" y="2420888"/>
            <a:ext cx="7319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48" y="3358438"/>
            <a:ext cx="7319952" cy="136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248" y="5059917"/>
            <a:ext cx="7319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91725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308" y="4509120"/>
            <a:ext cx="60687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47850"/>
            <a:ext cx="111156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8464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7034" y="6093296"/>
            <a:ext cx="13530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2587"/>
            <a:ext cx="117062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680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630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3" y="3212976"/>
            <a:ext cx="20529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273" y="4149080"/>
            <a:ext cx="1750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7921" y="6082053"/>
            <a:ext cx="23220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6484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196752"/>
            <a:ext cx="390525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48880"/>
            <a:ext cx="684076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66105"/>
            <a:ext cx="684076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6915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85920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819297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675824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3546" y="5675824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76412"/>
            <a:ext cx="107346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662" y="3428998"/>
            <a:ext cx="11127978" cy="20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8880"/>
            <a:ext cx="116109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76437"/>
            <a:ext cx="113633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789040"/>
            <a:ext cx="4422231" cy="2160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11489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728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2769" y="3933056"/>
            <a:ext cx="398145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1821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462155"/>
            <a:ext cx="4400178" cy="23661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019128"/>
            <a:ext cx="463867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7266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52637"/>
            <a:ext cx="116395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13285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0522" y="3070405"/>
            <a:ext cx="26976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6188" y="4042678"/>
            <a:ext cx="17859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9145" y="4042678"/>
            <a:ext cx="17859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81212"/>
            <a:ext cx="107251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851" y="3985260"/>
            <a:ext cx="35909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1538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118"/>
            <a:ext cx="116300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4077072"/>
            <a:ext cx="35909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64907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365104"/>
            <a:ext cx="3438525" cy="154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9856" y="4365104"/>
            <a:ext cx="2781300" cy="1562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9190" y="32985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1" y="4293096"/>
            <a:ext cx="37242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54" y="1412776"/>
            <a:ext cx="116395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32710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8287"/>
            <a:ext cx="117252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