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6012" y="3062287"/>
            <a:ext cx="7419975" cy="733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5450" y="1414462"/>
            <a:ext cx="8801100" cy="4029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96670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604962"/>
            <a:ext cx="11687175" cy="3648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1869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1087100" cy="5305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60096" y="1268760"/>
            <a:ext cx="4781550" cy="5210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84421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600200"/>
            <a:ext cx="11687175" cy="36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04632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1058525" cy="5248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44072" y="1340768"/>
            <a:ext cx="5353050" cy="33242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23392" y="6039916"/>
            <a:ext cx="568863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67189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1268760"/>
            <a:ext cx="9595048" cy="542185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466850"/>
            <a:ext cx="11734800" cy="3924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32907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1096625" cy="2647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71864" y="3501008"/>
            <a:ext cx="3009900" cy="19812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5440" y="2376710"/>
            <a:ext cx="2736304" cy="14123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34492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11824" y="4694865"/>
            <a:ext cx="3342134" cy="211851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1268760"/>
            <a:ext cx="11359653" cy="3537799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200456" y="4118801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43649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85887" y="3005137"/>
            <a:ext cx="9420225" cy="847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3561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1124744"/>
            <a:ext cx="9649072" cy="55842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11330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53850" cy="3114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5777" y="4383435"/>
            <a:ext cx="11049000" cy="16383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272464" y="5445224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90737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8300" y="1352550"/>
            <a:ext cx="8915400" cy="4152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75002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0</Words>
  <Application>Microsoft Office PowerPoint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2025-12-14T06:42:08Z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