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4" r:id="rId22"/>
    <p:sldId id="343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484784"/>
            <a:ext cx="10715625" cy="1990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3979887"/>
            <a:ext cx="5686425" cy="2257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906250" cy="2724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1736" y="3974926"/>
            <a:ext cx="3981450" cy="2838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2420888"/>
            <a:ext cx="8248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9667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38275"/>
            <a:ext cx="11687175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869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49025" cy="2819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3861048"/>
            <a:ext cx="3276600" cy="2771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071664" y="2348880"/>
            <a:ext cx="25922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72332" y="2348880"/>
            <a:ext cx="25922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54845" y="3899147"/>
            <a:ext cx="4019550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442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484784"/>
            <a:ext cx="11029950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530252"/>
            <a:ext cx="25922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81540" y="2530252"/>
            <a:ext cx="25922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0463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109787"/>
            <a:ext cx="11706225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718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9700" y="1762125"/>
            <a:ext cx="9372600" cy="3333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864" y="1857375"/>
            <a:ext cx="5734050" cy="323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26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90997"/>
            <a:ext cx="11734800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900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2605087"/>
            <a:ext cx="10991850" cy="164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3573016"/>
            <a:ext cx="25922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710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23987"/>
            <a:ext cx="11677650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837692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3420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63300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3339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77650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3284984"/>
            <a:ext cx="31683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33584" y="5275829"/>
            <a:ext cx="16064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49462" y="5275829"/>
            <a:ext cx="16064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14053"/>
            <a:ext cx="11744325" cy="3267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3933056"/>
            <a:ext cx="3990975" cy="2105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1956" y="6038081"/>
            <a:ext cx="9563100" cy="685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60496" y="3974238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4705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7787"/>
            <a:ext cx="11582400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837692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5912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6312" y="2705100"/>
            <a:ext cx="2619375" cy="1447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437112"/>
            <a:ext cx="10391775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427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25275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1" y="4869160"/>
            <a:ext cx="164415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35195" y="5733256"/>
            <a:ext cx="205249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5436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4800" y="1828800"/>
            <a:ext cx="3962400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901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181225"/>
            <a:ext cx="11658600" cy="249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118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782300" cy="2219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6" y="3212976"/>
            <a:ext cx="3695700" cy="2876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28406" y="3236349"/>
            <a:ext cx="3867150" cy="295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065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762125"/>
            <a:ext cx="11715750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978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2109787"/>
            <a:ext cx="10782300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3933056"/>
            <a:ext cx="13681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373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820400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181862"/>
            <a:ext cx="5112568" cy="14712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709721"/>
            <a:ext cx="6624736" cy="14712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2762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552575"/>
            <a:ext cx="11591925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573016"/>
            <a:ext cx="16561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46026" y="4556864"/>
            <a:ext cx="16561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44406" y="4556864"/>
            <a:ext cx="16561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290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56792"/>
            <a:ext cx="8705850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2306" y="2276872"/>
            <a:ext cx="966015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2306" y="3133399"/>
            <a:ext cx="966015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2306" y="3862604"/>
            <a:ext cx="966015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2306" y="4649682"/>
            <a:ext cx="966015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2306" y="5483060"/>
            <a:ext cx="966015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7481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844824"/>
            <a:ext cx="6096000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2306" y="3140968"/>
            <a:ext cx="346746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07861" y="3140968"/>
            <a:ext cx="346746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6641" y="3893323"/>
            <a:ext cx="632341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6641" y="4738275"/>
            <a:ext cx="632341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343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73573"/>
            <a:ext cx="10559157" cy="507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686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2132856"/>
            <a:ext cx="6619875" cy="254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449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2050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20888"/>
            <a:ext cx="8248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364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0025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340768"/>
            <a:ext cx="8248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3561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20525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593879"/>
            <a:ext cx="8248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133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5412" y="3086100"/>
            <a:ext cx="9401175" cy="68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7704" y="4365104"/>
            <a:ext cx="8458200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073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609725"/>
            <a:ext cx="11782425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708920"/>
            <a:ext cx="8248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500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2025-12-14T06:10:27Z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