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262" y="3033712"/>
            <a:ext cx="34194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871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7325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6006" y="5721971"/>
            <a:ext cx="43005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566987"/>
            <a:ext cx="1152525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573016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302"/>
            <a:ext cx="11666984" cy="54853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71532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56992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259817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266815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84984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222533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125358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9041"/>
          <a:stretch/>
        </p:blipFill>
        <p:spPr>
          <a:xfrm>
            <a:off x="1234029" y="4437113"/>
            <a:ext cx="10715625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966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013176"/>
            <a:ext cx="919162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7337"/>
            <a:ext cx="115728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636912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3302" y="4569884"/>
            <a:ext cx="54048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452687"/>
            <a:ext cx="1154430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573016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24852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789040"/>
            <a:ext cx="1161097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79715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66862"/>
            <a:ext cx="116395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564904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5247" y="3573016"/>
            <a:ext cx="4460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7272" y="4545289"/>
            <a:ext cx="1618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71625"/>
            <a:ext cx="116871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5914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20888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277414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87915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12976"/>
            <a:ext cx="9361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196824"/>
            <a:ext cx="9361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169097"/>
            <a:ext cx="9361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967751"/>
            <a:ext cx="9361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585912"/>
            <a:ext cx="100107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489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4365104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1497" y="5337377"/>
            <a:ext cx="25302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5373216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119" y="1259892"/>
            <a:ext cx="10508481" cy="5481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5085184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5085184"/>
            <a:ext cx="18572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5182" y="6057457"/>
            <a:ext cx="29626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462087"/>
            <a:ext cx="96202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97059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82027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021288"/>
            <a:ext cx="8277225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276871"/>
            <a:ext cx="4608512" cy="3565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5" y="6021287"/>
            <a:ext cx="8277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20" y="2276871"/>
            <a:ext cx="4550296" cy="3565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76387"/>
            <a:ext cx="117157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52637"/>
            <a:ext cx="117729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052637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068960"/>
            <a:ext cx="1519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702" y="4087532"/>
            <a:ext cx="1519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1137"/>
            <a:ext cx="116300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95437"/>
            <a:ext cx="116967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033587"/>
            <a:ext cx="118681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132856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5984" y="3068960"/>
            <a:ext cx="27417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5844" y="4077072"/>
            <a:ext cx="25465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