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0" y="2981325"/>
            <a:ext cx="6096000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258550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484784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04512" y="5373878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66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25835"/>
            <a:ext cx="11125200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2276872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74476" y="4452912"/>
            <a:ext cx="1393531" cy="9923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06781" y="5853450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869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277600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2636912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78026" y="5102318"/>
            <a:ext cx="1841710" cy="9909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442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7896225" cy="1123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708920"/>
            <a:ext cx="11125200" cy="3495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76120" y="1470694"/>
            <a:ext cx="792088" cy="9501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31444" y="5517232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463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249025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1" y="4725144"/>
            <a:ext cx="181597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4051" y="5708992"/>
            <a:ext cx="248966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718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643890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293096"/>
            <a:ext cx="331236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26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4562475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636912"/>
            <a:ext cx="5472608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782806"/>
            <a:ext cx="5472608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951849"/>
            <a:ext cx="5472608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3900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276872"/>
            <a:ext cx="11115675" cy="220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710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700808"/>
            <a:ext cx="10372725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420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496550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257" y="2204864"/>
            <a:ext cx="9220200" cy="16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339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2371725"/>
            <a:ext cx="11315700" cy="2114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988840"/>
            <a:ext cx="6067425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140968"/>
            <a:ext cx="68407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823874"/>
            <a:ext cx="6840760" cy="14773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70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647825"/>
            <a:ext cx="11087100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427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700808"/>
            <a:ext cx="987742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780928"/>
            <a:ext cx="345638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7568" y="3475409"/>
            <a:ext cx="345638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9710" y="4077072"/>
            <a:ext cx="599235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9710" y="4667381"/>
            <a:ext cx="599235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912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419225"/>
            <a:ext cx="11144250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436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332656"/>
            <a:ext cx="6229350" cy="466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3105" y="5085184"/>
            <a:ext cx="6134100" cy="952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63104" y="980728"/>
            <a:ext cx="6361087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63104" y="2022449"/>
            <a:ext cx="6361087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63104" y="2948424"/>
            <a:ext cx="6361087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63104" y="4077071"/>
            <a:ext cx="6361087" cy="9070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63104" y="5165091"/>
            <a:ext cx="6361087" cy="9070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8901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628800"/>
            <a:ext cx="7820025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662646"/>
            <a:ext cx="7848872" cy="8383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646494"/>
            <a:ext cx="7848872" cy="8383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118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408" y="1383533"/>
            <a:ext cx="10697344" cy="543963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48528" y="6165304"/>
            <a:ext cx="1171575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065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7715250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916832"/>
            <a:ext cx="885698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2553440"/>
            <a:ext cx="885698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3143748"/>
            <a:ext cx="8856984" cy="1140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4335941"/>
            <a:ext cx="885698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4960974"/>
            <a:ext cx="885698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3392" y="5516559"/>
            <a:ext cx="885698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23392" y="6176316"/>
            <a:ext cx="885698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0978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2147887"/>
            <a:ext cx="11258550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737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05644"/>
            <a:ext cx="10534650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762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590675"/>
            <a:ext cx="1123950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484784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04512" y="3683974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29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6772275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0850" y="1988840"/>
            <a:ext cx="6921293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2947423"/>
            <a:ext cx="763284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3560882"/>
            <a:ext cx="763284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4197490"/>
            <a:ext cx="763284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4822523"/>
            <a:ext cx="23762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17462" y="4822523"/>
            <a:ext cx="500673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95122" y="5517004"/>
            <a:ext cx="319662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7481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824037"/>
            <a:ext cx="11134725" cy="320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343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" y="1562100"/>
            <a:ext cx="1037272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686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344150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306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84784"/>
            <a:ext cx="10515600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060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1390650"/>
            <a:ext cx="10591800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1484784"/>
            <a:ext cx="2991644" cy="2016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2636912"/>
            <a:ext cx="7560840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3933055"/>
            <a:ext cx="7560840" cy="8514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4951628"/>
            <a:ext cx="7560840" cy="8514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294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132856"/>
            <a:ext cx="6657975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219090"/>
            <a:ext cx="3240360" cy="7859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179789"/>
            <a:ext cx="3240360" cy="7859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1285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71600"/>
            <a:ext cx="11220450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636912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44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909762"/>
            <a:ext cx="11191875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897517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364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828800"/>
            <a:ext cx="11191875" cy="32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948093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561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15700" cy="3533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543" y="5191844"/>
            <a:ext cx="10801350" cy="1333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2492896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03571" y="5282394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133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700212"/>
            <a:ext cx="11210925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583016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07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912" y="2314575"/>
            <a:ext cx="10544175" cy="2228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500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2025-12-14T04:01:41Z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