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114675"/>
            <a:ext cx="51244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0662"/>
            <a:ext cx="117443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4964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564904"/>
            <a:ext cx="6734175" cy="3552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3589808"/>
            <a:ext cx="1368152" cy="142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8760"/>
            <a:ext cx="11161239" cy="5502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40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3754"/>
            <a:ext cx="11811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437112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44522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5025"/>
            <a:ext cx="11687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772816"/>
            <a:ext cx="7400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41" y="4795986"/>
            <a:ext cx="110775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537" y="1772816"/>
            <a:ext cx="75628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5925"/>
            <a:ext cx="11696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92138"/>
            <a:ext cx="11153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81187"/>
            <a:ext cx="110204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23" y="1340768"/>
            <a:ext cx="116681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517232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4601"/>
            <a:ext cx="116681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14096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8614" y="5154962"/>
            <a:ext cx="34797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8158" y="6138810"/>
            <a:ext cx="2939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3634" cy="555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2420888"/>
            <a:ext cx="80405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4414293"/>
            <a:ext cx="10896600" cy="232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401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4202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379569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36095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458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80928"/>
            <a:ext cx="90730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14797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3764"/>
            <a:ext cx="117062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47875"/>
            <a:ext cx="108489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4012"/>
            <a:ext cx="10763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95500"/>
            <a:ext cx="106775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938337"/>
            <a:ext cx="86487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3150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48880"/>
            <a:ext cx="302433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2162"/>
            <a:ext cx="116014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68960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3957" y="4077072"/>
            <a:ext cx="1968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84105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36912"/>
            <a:ext cx="7560840" cy="3528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8287"/>
            <a:ext cx="11649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62880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3427" y="2635798"/>
            <a:ext cx="20030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9447" y="3608071"/>
            <a:ext cx="41189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4744" y="4603494"/>
            <a:ext cx="3143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9753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382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2138"/>
            <a:ext cx="117157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040460"/>
            <a:ext cx="608647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814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4334594"/>
            <a:ext cx="4400550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" y="2286198"/>
            <a:ext cx="10972800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