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362" y="3038475"/>
            <a:ext cx="33432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47" y="3212976"/>
            <a:ext cx="1007745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7385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709862"/>
            <a:ext cx="11239500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781871"/>
            <a:ext cx="1944216" cy="1151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5557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852936"/>
            <a:ext cx="1063257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4" y="4797152"/>
            <a:ext cx="65527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4" y="5642104"/>
            <a:ext cx="65527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08920"/>
            <a:ext cx="81534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316" y="3666381"/>
            <a:ext cx="62218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9631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227" y="5013151"/>
            <a:ext cx="108204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34861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014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283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233612"/>
            <a:ext cx="90392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7051" y="3933056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716" y="4963202"/>
            <a:ext cx="10187851" cy="1130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90675"/>
            <a:ext cx="10677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69818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68407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316" y="3936181"/>
            <a:ext cx="7652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316" y="4920029"/>
            <a:ext cx="7652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316" y="5903877"/>
            <a:ext cx="7652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577064" cy="5479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2"/>
            <a:ext cx="820891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80200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152678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6681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965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95" y="4797152"/>
            <a:ext cx="105918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839200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420888"/>
            <a:ext cx="56886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879298"/>
            <a:ext cx="56886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372432"/>
            <a:ext cx="56886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105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72770"/>
            <a:ext cx="7344816" cy="1269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24025"/>
            <a:ext cx="115824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9939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68008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16798"/>
            <a:ext cx="3096344" cy="1032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52059"/>
            <a:ext cx="3096344" cy="1032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964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296525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439" y="4380532"/>
            <a:ext cx="10591800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2439" y="3573016"/>
            <a:ext cx="10177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7787"/>
            <a:ext cx="116014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19325"/>
            <a:ext cx="117252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5734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0637"/>
            <a:ext cx="116967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852935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442681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084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3975"/>
            <a:ext cx="115728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728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