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3090862"/>
            <a:ext cx="7877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49" y="2492896"/>
            <a:ext cx="103251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4453" y="140532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817245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2457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58293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59046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653136"/>
            <a:ext cx="5904656" cy="1086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6027964"/>
            <a:ext cx="5904656" cy="52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59817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66967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00442"/>
            <a:ext cx="66967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517231"/>
            <a:ext cx="6696744" cy="11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5887"/>
            <a:ext cx="115824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165618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7337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070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7722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" y="1295897"/>
            <a:ext cx="10617046" cy="4869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237312"/>
            <a:ext cx="9374843" cy="5668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0243" y="34425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43137"/>
            <a:ext cx="116395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5887"/>
            <a:ext cx="116776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0723"/>
            <a:ext cx="116967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72953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0912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0070" y="4279950"/>
            <a:ext cx="1480225" cy="1165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04925"/>
            <a:ext cx="10687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7272" y="3179697"/>
            <a:ext cx="2994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8072" y="4149080"/>
            <a:ext cx="178435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43137"/>
            <a:ext cx="117633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65341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66116"/>
            <a:ext cx="6840760" cy="1215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01377"/>
            <a:ext cx="6840760" cy="1215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69940"/>
            <a:ext cx="53435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97860"/>
            <a:ext cx="19050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844824"/>
            <a:ext cx="38164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7468" y="3187863"/>
            <a:ext cx="72247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7468" y="3951792"/>
            <a:ext cx="72247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7468" y="4796744"/>
            <a:ext cx="7224795" cy="100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7468" y="6023660"/>
            <a:ext cx="72247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43137"/>
            <a:ext cx="117157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220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69847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48353"/>
            <a:ext cx="69847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2485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02" y="3861048"/>
            <a:ext cx="6591300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1" y="2291556"/>
            <a:ext cx="7464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043911"/>
            <a:ext cx="74645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761540"/>
            <a:ext cx="8208913" cy="1323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24025"/>
            <a:ext cx="116395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46577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88918"/>
            <a:ext cx="732472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8806" y="2636912"/>
            <a:ext cx="565731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806" y="3933277"/>
            <a:ext cx="565731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806" y="5229199"/>
            <a:ext cx="5657313" cy="744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8806" y="6188918"/>
            <a:ext cx="7745546" cy="62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824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90106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1251"/>
            <a:ext cx="107061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606" y="3212976"/>
            <a:ext cx="479833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2927" y="3212976"/>
            <a:ext cx="479833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836" y="4365104"/>
            <a:ext cx="11259804" cy="2448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7059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1044116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4486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17032"/>
            <a:ext cx="8280920" cy="2572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74866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0250"/>
            <a:ext cx="115919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008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852936"/>
            <a:ext cx="9848850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203079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6200775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60486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385914"/>
            <a:ext cx="60486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774875"/>
            <a:ext cx="6048672" cy="929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64103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20638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33256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3037"/>
            <a:ext cx="115728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