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271712"/>
            <a:ext cx="614362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53911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93096"/>
            <a:ext cx="475252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5054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77072"/>
            <a:ext cx="62865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528" y="2996953"/>
            <a:ext cx="4168295" cy="1062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528" y="5661248"/>
            <a:ext cx="416829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0650"/>
            <a:ext cx="116776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2648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80928"/>
            <a:ext cx="7858125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778702"/>
            <a:ext cx="1800200" cy="1298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58197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224857"/>
            <a:ext cx="5459735" cy="1068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671693"/>
            <a:ext cx="5459735" cy="1068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8886"/>
            <a:ext cx="115728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730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44624"/>
            <a:ext cx="4968552" cy="1475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17763"/>
            <a:ext cx="11161240" cy="52956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3181"/>
            <a:ext cx="116681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4462"/>
            <a:ext cx="107918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86747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36912"/>
            <a:ext cx="77247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0502"/>
            <a:ext cx="116967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14908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149080"/>
            <a:ext cx="15674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246" y="5491743"/>
            <a:ext cx="15674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7152" y="5213950"/>
            <a:ext cx="1419008" cy="1167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7735"/>
            <a:ext cx="115728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79468"/>
            <a:ext cx="10225136" cy="5466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5517232"/>
            <a:ext cx="28083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09750"/>
            <a:ext cx="116681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686" y="476672"/>
            <a:ext cx="420052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186" y="1844824"/>
            <a:ext cx="8782050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9340" y="1700808"/>
            <a:ext cx="6278867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9340" y="3068960"/>
            <a:ext cx="6278867" cy="1268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9340" y="4481071"/>
            <a:ext cx="6278867" cy="828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9340" y="5522791"/>
            <a:ext cx="8943164" cy="1170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6925"/>
            <a:ext cx="114681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7915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852936"/>
            <a:ext cx="79928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346070"/>
            <a:ext cx="91450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733256"/>
            <a:ext cx="91450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132856"/>
            <a:ext cx="51720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6952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861048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20888"/>
            <a:ext cx="87439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27174"/>
            <a:ext cx="9937104" cy="54862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58703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834206"/>
            <a:ext cx="8208912" cy="1043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6224405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63691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7" y="3991150"/>
            <a:ext cx="1285353" cy="1094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4349" y="5565307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095500"/>
            <a:ext cx="89344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645024"/>
            <a:ext cx="86409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57" y="1292285"/>
            <a:ext cx="11224567" cy="54490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08920"/>
            <a:ext cx="8905875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082875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56864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21088"/>
            <a:ext cx="37444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77914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68960"/>
            <a:ext cx="871296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677841"/>
            <a:ext cx="871296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826718"/>
            <a:ext cx="841057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89460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652712"/>
            <a:ext cx="11096625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780928"/>
            <a:ext cx="15841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