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8" r:id="rId6"/>
    <p:sldId id="329" r:id="rId7"/>
    <p:sldId id="327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3005137"/>
            <a:ext cx="59817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933056"/>
            <a:ext cx="25717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18456"/>
            <a:ext cx="11201400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536" y="2852936"/>
            <a:ext cx="333375" cy="38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35195" y="2852936"/>
            <a:ext cx="504056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776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687316"/>
            <a:ext cx="3314700" cy="211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573016"/>
            <a:ext cx="2819400" cy="1171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3872" y="3565560"/>
            <a:ext cx="2847975" cy="1162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0536" y="2920460"/>
            <a:ext cx="371475" cy="35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4245" y="2896647"/>
            <a:ext cx="504056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8712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365104"/>
            <a:ext cx="2524125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794571"/>
            <a:ext cx="385762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456" y="5455121"/>
            <a:ext cx="397192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95419" y="4077072"/>
            <a:ext cx="419100" cy="35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2941" y="4053259"/>
            <a:ext cx="504056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53775" cy="257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645024"/>
            <a:ext cx="4762500" cy="1771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5607174"/>
            <a:ext cx="11096625" cy="60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9856" y="3356992"/>
            <a:ext cx="792088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24614" y="5567756"/>
            <a:ext cx="2183953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2522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861048"/>
            <a:ext cx="607695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1863982"/>
            <a:ext cx="792088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7124" y="4016873"/>
            <a:ext cx="792088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85975"/>
            <a:ext cx="112585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792088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2201"/>
            <a:ext cx="112109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564904"/>
            <a:ext cx="4608512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1988840"/>
            <a:ext cx="2448272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6165304"/>
            <a:ext cx="792088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429000"/>
            <a:ext cx="4581525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652911"/>
            <a:ext cx="1656184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56992"/>
            <a:ext cx="6192688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28324"/>
            <a:ext cx="6192688" cy="2569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20888"/>
            <a:ext cx="685800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420888"/>
            <a:ext cx="1961456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546" y="3022771"/>
            <a:ext cx="6382550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546" y="3763551"/>
            <a:ext cx="6382550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71725"/>
            <a:ext cx="113157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176462"/>
            <a:ext cx="111918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7251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85033"/>
            <a:ext cx="6624736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33216"/>
            <a:ext cx="6624736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58248"/>
            <a:ext cx="6624736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301208"/>
            <a:ext cx="6624736" cy="488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12109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484784"/>
            <a:ext cx="802005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85184"/>
            <a:ext cx="932497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5085184"/>
            <a:ext cx="97210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3393" y="1276550"/>
            <a:ext cx="39624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94202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9721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39899"/>
            <a:ext cx="9721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607058"/>
            <a:ext cx="9721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55446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82025"/>
            <a:ext cx="55446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83908"/>
            <a:ext cx="55446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174217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7654" y="5174217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0200" y="5822399"/>
            <a:ext cx="46277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507682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50" y="2780928"/>
            <a:ext cx="462915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135642"/>
            <a:ext cx="9721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760675"/>
            <a:ext cx="9721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316260"/>
            <a:ext cx="9721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976017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79512" y="3976017"/>
            <a:ext cx="29404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0241" y="4612625"/>
            <a:ext cx="54237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0241" y="5145060"/>
            <a:ext cx="54237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5900"/>
            <a:ext cx="112490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57312"/>
            <a:ext cx="105918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100" y="1988840"/>
            <a:ext cx="7096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100" y="2648597"/>
            <a:ext cx="7096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100" y="3250480"/>
            <a:ext cx="7096100" cy="169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100" y="5067705"/>
            <a:ext cx="7096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1154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9721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836350"/>
            <a:ext cx="9721080" cy="1661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572553"/>
            <a:ext cx="40324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8784" y="4572553"/>
            <a:ext cx="46335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301" y="5197586"/>
            <a:ext cx="86050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424112"/>
            <a:ext cx="1130617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2492896"/>
            <a:ext cx="400050" cy="39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492896"/>
            <a:ext cx="504056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09750"/>
            <a:ext cx="112776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87058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705" y="6381328"/>
            <a:ext cx="2466975" cy="40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844824"/>
            <a:ext cx="4896544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05904"/>
            <a:ext cx="9721080" cy="555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1" y="2060848"/>
            <a:ext cx="4269833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5719362"/>
            <a:ext cx="9721080" cy="555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228648"/>
            <a:ext cx="9721080" cy="555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652462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58934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6206" y="2558934"/>
            <a:ext cx="36977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3253415"/>
            <a:ext cx="3483465" cy="749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0833" y="3412087"/>
            <a:ext cx="36977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9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1905000"/>
            <a:ext cx="705802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905000"/>
            <a:ext cx="27717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06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3724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200" y="2060848"/>
            <a:ext cx="1874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4172" y="2060848"/>
            <a:ext cx="27497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200" y="2636912"/>
            <a:ext cx="2090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9366" y="2636912"/>
            <a:ext cx="65969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2855" y="3296668"/>
            <a:ext cx="6596993" cy="1644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7578" y="5079170"/>
            <a:ext cx="43522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11234" y="5079170"/>
            <a:ext cx="43522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9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4108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3934" y="1458294"/>
            <a:ext cx="25781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3514" y="1458294"/>
            <a:ext cx="41850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577" y="2094901"/>
            <a:ext cx="25030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59858" y="2094901"/>
            <a:ext cx="40122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2572" y="2094901"/>
            <a:ext cx="40122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2766232"/>
            <a:ext cx="6912768" cy="1598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4288" y="4514010"/>
            <a:ext cx="42375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28496" y="4514010"/>
            <a:ext cx="42375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3736" y="5085184"/>
            <a:ext cx="42375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3736" y="5652343"/>
            <a:ext cx="5248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32327" y="5652343"/>
            <a:ext cx="28827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28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3821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13176"/>
            <a:ext cx="10563225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1177" y="1936151"/>
            <a:ext cx="2590800" cy="297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0377" y="1936152"/>
            <a:ext cx="2711624" cy="24693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344" y="1936151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4543" y="1936151"/>
            <a:ext cx="40501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769" y="2491736"/>
            <a:ext cx="21718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09511" y="2491736"/>
            <a:ext cx="40025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5607" y="2491736"/>
            <a:ext cx="31689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577" y="3070469"/>
            <a:ext cx="7056551" cy="1837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3352" y="4998818"/>
            <a:ext cx="4248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11824" y="4998818"/>
            <a:ext cx="2534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88806" y="4998818"/>
            <a:ext cx="29236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8638" y="5589126"/>
            <a:ext cx="10981937" cy="1191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79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112204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077072"/>
            <a:ext cx="2524125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520" y="2616349"/>
            <a:ext cx="495300" cy="38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616349"/>
            <a:ext cx="504056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57362"/>
            <a:ext cx="1117282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844824"/>
            <a:ext cx="457200" cy="35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73680" y="1845268"/>
            <a:ext cx="504056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33550"/>
            <a:ext cx="1119187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1804814"/>
            <a:ext cx="371475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7955" y="1804814"/>
            <a:ext cx="504056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6213"/>
          <a:stretch/>
        </p:blipFill>
        <p:spPr>
          <a:xfrm>
            <a:off x="341014" y="1268761"/>
            <a:ext cx="11401425" cy="31683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149080"/>
            <a:ext cx="2771775" cy="243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581128"/>
            <a:ext cx="3819525" cy="466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980" y="5191697"/>
            <a:ext cx="3844977" cy="5837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6520" y="3935089"/>
            <a:ext cx="457200" cy="400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761540" y="3909046"/>
            <a:ext cx="504056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490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77072"/>
            <a:ext cx="3581400" cy="2190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8528" y="2708920"/>
            <a:ext cx="352425" cy="36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709474"/>
            <a:ext cx="504056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3933056"/>
            <a:ext cx="26479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772816"/>
            <a:ext cx="11201400" cy="188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536" y="2525291"/>
            <a:ext cx="409575" cy="38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84966" y="2481086"/>
            <a:ext cx="504056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2025-12-14T03:34:01Z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