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2276872"/>
            <a:ext cx="69437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483868"/>
            <a:ext cx="51339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20" y="3212976"/>
            <a:ext cx="111061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833437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11156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657375"/>
            <a:ext cx="42957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52650"/>
            <a:ext cx="117348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2928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73628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0233"/>
            <a:ext cx="11507266" cy="5441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6021288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90997"/>
            <a:ext cx="116205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09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12976"/>
            <a:ext cx="10048875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28523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992" y="1268760"/>
            <a:ext cx="5445795" cy="5283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51" y="1302814"/>
            <a:ext cx="570547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132856"/>
            <a:ext cx="531495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2886698"/>
            <a:ext cx="790575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1268760"/>
            <a:ext cx="5527851" cy="524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501317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3469" y="5973874"/>
            <a:ext cx="18462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19237"/>
            <a:ext cx="117729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05075"/>
            <a:ext cx="1108710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57301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132856"/>
            <a:ext cx="66484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3988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52700"/>
            <a:ext cx="1160145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50100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9700"/>
            <a:ext cx="116300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62162"/>
            <a:ext cx="108585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07707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62112"/>
            <a:ext cx="117157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14550"/>
            <a:ext cx="107251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52700"/>
            <a:ext cx="116300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573016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3194" y="3573016"/>
            <a:ext cx="23613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61531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0007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41341"/>
            <a:ext cx="51435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789040"/>
            <a:ext cx="410527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4072" y="1340768"/>
            <a:ext cx="4419600" cy="4019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9322" y="1340768"/>
            <a:ext cx="42291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630025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59492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57350"/>
            <a:ext cx="108585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636912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47800"/>
            <a:ext cx="10896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40968"/>
            <a:ext cx="468052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06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585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556792"/>
            <a:ext cx="34416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38913" y="2355445"/>
            <a:ext cx="34416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522" y="3212976"/>
            <a:ext cx="90588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522" y="4005064"/>
            <a:ext cx="90588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3522" y="4792143"/>
            <a:ext cx="90588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522" y="5671818"/>
            <a:ext cx="90588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9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166937"/>
            <a:ext cx="108299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47825"/>
            <a:ext cx="116395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66875"/>
            <a:ext cx="116109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073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437112"/>
            <a:ext cx="83915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888100"/>
            <a:ext cx="38671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15750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645024"/>
            <a:ext cx="3609975" cy="2676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69532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