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5" y="2976562"/>
            <a:ext cx="60007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268760"/>
            <a:ext cx="1121092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4221088"/>
            <a:ext cx="3438525" cy="210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270892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93854" y="4190479"/>
            <a:ext cx="80600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6330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326" y="3501008"/>
            <a:ext cx="11201400" cy="122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4832573"/>
            <a:ext cx="1752600" cy="1104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3952" y="4832573"/>
            <a:ext cx="2205236" cy="19862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08368" y="123792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07972" y="2708920"/>
            <a:ext cx="109168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9871" y="4797152"/>
            <a:ext cx="1091683" cy="9318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4221" y="3861048"/>
            <a:ext cx="38766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628800"/>
            <a:ext cx="11182350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301277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204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645024"/>
            <a:ext cx="3960440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6260" y="2909585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8235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365104"/>
            <a:ext cx="3495675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2854" y="3573016"/>
            <a:ext cx="15873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01400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307485"/>
            <a:ext cx="9572625" cy="48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63886" y="3514834"/>
            <a:ext cx="10620746" cy="994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3886" y="4797152"/>
            <a:ext cx="52921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3886" y="5572655"/>
            <a:ext cx="8676530" cy="734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3886" y="6255562"/>
            <a:ext cx="990066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823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852936"/>
            <a:ext cx="61206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93716"/>
            <a:ext cx="61206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149080"/>
            <a:ext cx="61206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808837"/>
            <a:ext cx="61206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480169"/>
            <a:ext cx="61206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6197800"/>
            <a:ext cx="61206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924944"/>
            <a:ext cx="6343650" cy="108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455624"/>
            <a:ext cx="72008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24025"/>
            <a:ext cx="111918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31306"/>
            <a:ext cx="10725150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7800" y="6309320"/>
            <a:ext cx="4362450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264" y="761640"/>
            <a:ext cx="3552825" cy="2238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43472" y="1628800"/>
            <a:ext cx="62646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2276982"/>
            <a:ext cx="62646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2913590"/>
            <a:ext cx="77048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43472" y="3689093"/>
            <a:ext cx="77048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43472" y="4365104"/>
            <a:ext cx="7704856" cy="17952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43472" y="6328120"/>
            <a:ext cx="77048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371725"/>
            <a:ext cx="11315700" cy="21145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7926"/>
            <a:ext cx="113633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149080"/>
            <a:ext cx="54726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831986"/>
            <a:ext cx="54726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503318"/>
            <a:ext cx="54726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6139926"/>
            <a:ext cx="54726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66865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708920"/>
            <a:ext cx="44644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391827"/>
            <a:ext cx="44644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684" y="4236779"/>
            <a:ext cx="619936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43062"/>
            <a:ext cx="112299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572750" cy="594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4444" y="1628800"/>
            <a:ext cx="66497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4444" y="2161236"/>
            <a:ext cx="66497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4444" y="2925165"/>
            <a:ext cx="66497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4444" y="3550198"/>
            <a:ext cx="66497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4444" y="4256254"/>
            <a:ext cx="7225812" cy="1909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74444" y="6258674"/>
            <a:ext cx="66497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78867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700808"/>
            <a:ext cx="23762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178" y="2337415"/>
            <a:ext cx="67349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178" y="2985598"/>
            <a:ext cx="22704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37984" y="2969237"/>
            <a:ext cx="61102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875" y="3663718"/>
            <a:ext cx="61102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3178" y="4444008"/>
            <a:ext cx="67349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6825"/>
            <a:ext cx="11205592" cy="555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869160"/>
            <a:ext cx="7056784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8963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284984"/>
            <a:ext cx="87129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921592"/>
            <a:ext cx="87129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627648"/>
            <a:ext cx="87129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310554"/>
            <a:ext cx="87129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6051334"/>
            <a:ext cx="87129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6330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076" y="3458732"/>
            <a:ext cx="10515600" cy="211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4221088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54126" y="4961868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5918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2081212"/>
            <a:ext cx="84486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3620"/>
            <a:ext cx="10989568" cy="55597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74630" y="3389487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836712"/>
            <a:ext cx="7439025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1" y="2204864"/>
            <a:ext cx="73670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1" y="2922494"/>
            <a:ext cx="73670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1" y="3535953"/>
            <a:ext cx="73670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1" y="4172560"/>
            <a:ext cx="73670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1" y="4820743"/>
            <a:ext cx="73670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3511" y="5630970"/>
            <a:ext cx="7367017" cy="9444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776074"/>
            <a:ext cx="8568952" cy="51732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7" y="6036845"/>
            <a:ext cx="1240857" cy="8211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0697" y="1628800"/>
            <a:ext cx="108499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0697" y="2346431"/>
            <a:ext cx="10849960" cy="1071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0697" y="3631221"/>
            <a:ext cx="108499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0697" y="4149080"/>
            <a:ext cx="108499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50697" y="4866710"/>
            <a:ext cx="108499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50697" y="5422295"/>
            <a:ext cx="108499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50697" y="5966304"/>
            <a:ext cx="10849960" cy="835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2395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1277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3556653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512" y="495719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56792"/>
            <a:ext cx="11182350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6262" y="3789040"/>
            <a:ext cx="3419475" cy="214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0012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120140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789040"/>
            <a:ext cx="882015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816" y="4517169"/>
            <a:ext cx="2914650" cy="2028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3144301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4300904"/>
            <a:ext cx="337185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12776"/>
            <a:ext cx="11229975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867075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68075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581128"/>
            <a:ext cx="2702495" cy="21411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92494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1092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6800" y="4017218"/>
            <a:ext cx="669607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78092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2025-12-14T04:07:15Z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