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6"/>
  </p:notesMasterIdLst>
  <p:handoutMasterIdLst>
    <p:handoutMasterId r:id="rId3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handoutMaster" Target="handoutMasters/handoutMaster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43200" y="3086100"/>
            <a:ext cx="6705600" cy="685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981200"/>
            <a:ext cx="11601450" cy="2895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296844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9667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844824"/>
            <a:ext cx="9610725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1869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752600"/>
            <a:ext cx="11677650" cy="3352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454712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8442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2181225"/>
            <a:ext cx="11630025" cy="2495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07768" y="3861048"/>
            <a:ext cx="108012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0463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82400" cy="5038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933056"/>
            <a:ext cx="1072919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4826866"/>
            <a:ext cx="1072919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5718117"/>
            <a:ext cx="1072919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6718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772816"/>
            <a:ext cx="8286750" cy="3381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2708920"/>
            <a:ext cx="914501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6" y="3573016"/>
            <a:ext cx="914501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376" y="4514570"/>
            <a:ext cx="914501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9268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77650" cy="4476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221088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3900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336129"/>
            <a:ext cx="11744325" cy="4829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5566094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9710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5850" y="2547937"/>
            <a:ext cx="10020300" cy="1762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3420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09836"/>
            <a:ext cx="11620500" cy="5143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5733256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3339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6723" y="1268760"/>
            <a:ext cx="11591925" cy="5514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2636912"/>
            <a:ext cx="7181850" cy="166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4705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82400" cy="4581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12424" y="3933056"/>
            <a:ext cx="11521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6427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933575"/>
            <a:ext cx="11544300" cy="2990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84232" y="3933056"/>
            <a:ext cx="22322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5912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1747837"/>
            <a:ext cx="10763250" cy="3362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5436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700808"/>
            <a:ext cx="7172325" cy="3171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2710656"/>
            <a:ext cx="3672408" cy="1078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4" y="4053320"/>
            <a:ext cx="3672408" cy="1078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8901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556792"/>
            <a:ext cx="8067675" cy="3209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2348880"/>
            <a:ext cx="720080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3228556"/>
            <a:ext cx="720080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4281852"/>
            <a:ext cx="720080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8118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476672"/>
            <a:ext cx="5676900" cy="2390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3068960"/>
            <a:ext cx="8334375" cy="32289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37230" y="1384027"/>
            <a:ext cx="817113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37230" y="2194255"/>
            <a:ext cx="817113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37230" y="3140968"/>
            <a:ext cx="817113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37230" y="3930458"/>
            <a:ext cx="817113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237230" y="4682813"/>
            <a:ext cx="817113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237230" y="5589240"/>
            <a:ext cx="845917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0065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68125" cy="461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0978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84784"/>
            <a:ext cx="10744200" cy="449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3737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187" y="1814512"/>
            <a:ext cx="10715625" cy="3228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2762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604962"/>
            <a:ext cx="11620500" cy="3648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83832" y="3645024"/>
            <a:ext cx="13681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3290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237" y="2271712"/>
            <a:ext cx="10677525" cy="2314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7481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8760"/>
            <a:ext cx="10829925" cy="4533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399" y="2348880"/>
            <a:ext cx="10829925" cy="36724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83433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712" y="1390650"/>
            <a:ext cx="10696575" cy="4076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2780928"/>
            <a:ext cx="7632848" cy="12241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5142" y="4285637"/>
            <a:ext cx="7632848" cy="12241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686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2132856"/>
            <a:ext cx="9067800" cy="2505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344" y="3501008"/>
            <a:ext cx="9145016" cy="18722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1306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556792"/>
            <a:ext cx="11172825" cy="459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9060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7743825" cy="2543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4149080"/>
            <a:ext cx="11553825" cy="2228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4512" y="5774825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3449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628800"/>
            <a:ext cx="5800725" cy="369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4364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333847"/>
            <a:ext cx="11734800" cy="4543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3140968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3561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1619250"/>
            <a:ext cx="11144250" cy="361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1133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8524875" cy="5057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933056"/>
            <a:ext cx="907300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4963203"/>
            <a:ext cx="907300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5808155"/>
            <a:ext cx="907300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9073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7877175" cy="5048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2996952"/>
            <a:ext cx="83529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4" y="3853478"/>
            <a:ext cx="83529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384" y="4869160"/>
            <a:ext cx="83529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1384" y="5728577"/>
            <a:ext cx="83529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7500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0</Words>
  <Application>Microsoft Office PowerPoint</Application>
  <PresentationFormat>宽屏</PresentationFormat>
  <Paragraphs>0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3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2025-12-14T07:37:20Z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