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3" r:id="rId21"/>
    <p:sldId id="341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238375"/>
            <a:ext cx="1032510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3750"/>
            <a:ext cx="11017224" cy="54996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356992"/>
            <a:ext cx="33051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2823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849960"/>
            <a:ext cx="45720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376711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47825"/>
            <a:ext cx="111918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062" y="2636912"/>
            <a:ext cx="58839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062" y="3539738"/>
            <a:ext cx="58839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062" y="4523586"/>
            <a:ext cx="58839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9249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74368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19319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222144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19" y="5164410"/>
            <a:ext cx="10106025" cy="1504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2188443"/>
            <a:ext cx="2886075" cy="2752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218844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52587"/>
            <a:ext cx="117062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6827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97152"/>
            <a:ext cx="73437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844824"/>
            <a:ext cx="38766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633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26"/>
            <a:ext cx="116205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13233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918" y="4043793"/>
            <a:ext cx="30748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4705" y="6092512"/>
            <a:ext cx="3663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38412"/>
            <a:ext cx="110585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033861"/>
            <a:ext cx="351472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" y="1340768"/>
            <a:ext cx="117538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62225"/>
            <a:ext cx="108013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47825"/>
            <a:ext cx="116967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58102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04833"/>
            <a:ext cx="1071562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484784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276872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140968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005064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907888"/>
            <a:ext cx="6408712" cy="167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420888"/>
            <a:ext cx="68865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42088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486" y="3393161"/>
            <a:ext cx="72877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1475"/>
            <a:ext cx="512445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44824"/>
            <a:ext cx="116490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76387"/>
            <a:ext cx="108299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77652"/>
            <a:ext cx="108108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016" y="2924944"/>
            <a:ext cx="5529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016" y="3735172"/>
            <a:ext cx="5529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016" y="4452803"/>
            <a:ext cx="5529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016" y="5263031"/>
            <a:ext cx="5529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016" y="5945937"/>
            <a:ext cx="5529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64865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20888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40968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879298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89526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138362"/>
            <a:ext cx="95059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40768"/>
            <a:ext cx="4752528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32856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838911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699884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413067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211719"/>
            <a:ext cx="10873208" cy="1377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7251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063950"/>
            <a:ext cx="6912768" cy="1157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314016"/>
            <a:ext cx="6912768" cy="1157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00262"/>
            <a:ext cx="116300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8167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90662"/>
            <a:ext cx="110299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0675"/>
            <a:ext cx="116776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91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5445224"/>
            <a:ext cx="96583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2887" y="1556792"/>
            <a:ext cx="40862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48" y="1302593"/>
            <a:ext cx="117348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3762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221088"/>
            <a:ext cx="4105275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784" y="135490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81799" y="235032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3779" y="43296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