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3128962"/>
            <a:ext cx="95154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04975"/>
            <a:ext cx="116395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776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005064"/>
            <a:ext cx="58326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768993"/>
            <a:ext cx="2664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3442" y="4768993"/>
            <a:ext cx="455275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172" y="5718118"/>
            <a:ext cx="602685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492896"/>
            <a:ext cx="83820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293096"/>
            <a:ext cx="6552728" cy="657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332656"/>
            <a:ext cx="547687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07368"/>
            <a:ext cx="11658600" cy="533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42088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221088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62112"/>
            <a:ext cx="110775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3" y="1772816"/>
            <a:ext cx="92832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933" y="2687216"/>
            <a:ext cx="55500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647914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1251"/>
            <a:ext cx="116776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04925"/>
            <a:ext cx="116109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9695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15719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47825"/>
            <a:ext cx="116776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2877" y="35730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3372" y="4533714"/>
            <a:ext cx="17142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43955"/>
            <a:ext cx="116014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28498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29726" y="4234108"/>
            <a:ext cx="19709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784" y="5264255"/>
            <a:ext cx="19709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090737"/>
            <a:ext cx="106870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400506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76400"/>
            <a:ext cx="116109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47825"/>
            <a:ext cx="108204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248" y="980728"/>
            <a:ext cx="10585176" cy="4970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248" y="6165304"/>
            <a:ext cx="2475791" cy="5512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5248" y="1844824"/>
            <a:ext cx="3976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5248" y="2643476"/>
            <a:ext cx="6424928" cy="164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437112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282064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9272" y="5282064"/>
            <a:ext cx="61871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0164" y="6165304"/>
            <a:ext cx="31336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276475"/>
            <a:ext cx="10848975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276475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037" y="3179300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037" y="4077072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38275"/>
            <a:ext cx="11753850" cy="398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65313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2564904"/>
            <a:ext cx="3019425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229200"/>
            <a:ext cx="100298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2686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999131"/>
            <a:ext cx="3268985" cy="28142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48128" y="3112875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81472"/>
            <a:ext cx="116490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157192"/>
            <a:ext cx="3888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53480"/>
            <a:ext cx="116014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4365104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13656"/>
            <a:ext cx="115443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1614487"/>
            <a:ext cx="84772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9153525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4279" y="5614998"/>
            <a:ext cx="3857625" cy="118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484784"/>
            <a:ext cx="9937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2204864"/>
            <a:ext cx="9937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2829897"/>
            <a:ext cx="9937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3535953"/>
            <a:ext cx="9937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4299882"/>
            <a:ext cx="9937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5052236"/>
            <a:ext cx="9937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43472" y="5607821"/>
            <a:ext cx="9937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43472" y="6198130"/>
            <a:ext cx="9937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586037"/>
            <a:ext cx="1091565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573016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132856"/>
            <a:ext cx="84677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05025"/>
            <a:ext cx="116871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06896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149080"/>
            <a:ext cx="3114675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429309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647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3645024"/>
            <a:ext cx="2295525" cy="2876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76120" y="321297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2025-12-14T04:59:15Z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