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3043237"/>
            <a:ext cx="60579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9318" y="2276872"/>
            <a:ext cx="21388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6052" y="4689416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0133" y="5626965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1" y="3829769"/>
            <a:ext cx="111918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5848" y="3764887"/>
            <a:ext cx="13521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6982" y="5859905"/>
            <a:ext cx="13521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14575"/>
            <a:ext cx="113347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8610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1435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990569"/>
            <a:ext cx="53816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833916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97845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0855" y="3799192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5888" y="4551546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6393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292" y="2492896"/>
            <a:ext cx="103892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292" y="3256825"/>
            <a:ext cx="103892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292" y="3939731"/>
            <a:ext cx="103892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292" y="4703660"/>
            <a:ext cx="103892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38337"/>
            <a:ext cx="111823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85344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8568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67890"/>
            <a:ext cx="8568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754969"/>
            <a:ext cx="8568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2298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888203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17408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373216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137145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4870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77048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74345"/>
            <a:ext cx="77048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726700"/>
            <a:ext cx="77048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502203"/>
            <a:ext cx="77048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875"/>
          <a:stretch/>
        </p:blipFill>
        <p:spPr>
          <a:xfrm>
            <a:off x="551384" y="1412776"/>
            <a:ext cx="11106150" cy="5184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6952"/>
            <a:ext cx="84969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691433"/>
            <a:ext cx="84969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82684"/>
            <a:ext cx="84969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392912"/>
            <a:ext cx="84969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087393"/>
            <a:ext cx="84969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1725"/>
            <a:ext cx="1131570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20888"/>
            <a:ext cx="4029075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5040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3087"/>
            <a:ext cx="112109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59055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617" y="3311227"/>
            <a:ext cx="382905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7580" y="2185826"/>
            <a:ext cx="5334483" cy="95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7580" y="3354869"/>
            <a:ext cx="5334483" cy="95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7580" y="4581127"/>
            <a:ext cx="5334483" cy="770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7580" y="5773319"/>
            <a:ext cx="5334483" cy="770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76771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40397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692752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172" y="4468256"/>
            <a:ext cx="69849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09675"/>
            <a:ext cx="11034142" cy="561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9058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00187"/>
            <a:ext cx="105441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500187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1714" y="3140968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372427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381" y="3717032"/>
            <a:ext cx="266700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552" y="2256693"/>
            <a:ext cx="48163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552" y="2951174"/>
            <a:ext cx="48163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552" y="3645655"/>
            <a:ext cx="48163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552" y="4386435"/>
            <a:ext cx="48163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552" y="5185088"/>
            <a:ext cx="48163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95425"/>
            <a:ext cx="112014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14096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870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71612"/>
            <a:ext cx="111347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96752"/>
            <a:ext cx="55340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61048"/>
            <a:ext cx="848677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3868" y="4590479"/>
            <a:ext cx="871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68" y="5458579"/>
            <a:ext cx="8712968" cy="869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0776"/>
            <a:ext cx="105918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62074"/>
            <a:ext cx="9505056" cy="1019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696393"/>
            <a:ext cx="9505056" cy="1019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807563"/>
            <a:ext cx="9505056" cy="1019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85247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560526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437112"/>
            <a:ext cx="11191875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52580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3842"/>
            <a:ext cx="10271695" cy="5949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610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4525"/>
            <a:ext cx="112204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2025-12-14T03:58:01Z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