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052762"/>
            <a:ext cx="3352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1809750"/>
            <a:ext cx="29622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10525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6925"/>
            <a:ext cx="11687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300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1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085184"/>
            <a:ext cx="106965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1995487"/>
            <a:ext cx="32289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3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2087"/>
            <a:ext cx="11677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04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1585912"/>
            <a:ext cx="41624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899" y="5589240"/>
            <a:ext cx="107442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9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62162"/>
            <a:ext cx="117824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0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681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0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271"/>
            <a:ext cx="11305256" cy="55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107346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37" y="4077072"/>
            <a:ext cx="105156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06943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44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5437"/>
            <a:ext cx="11553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573016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7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269"/>
            <a:ext cx="11725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772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7274"/>
            <a:ext cx="11423526" cy="550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1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568" y="5013176"/>
            <a:ext cx="48163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568" y="5904426"/>
            <a:ext cx="48163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88773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07" y="6131768"/>
            <a:ext cx="68675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772816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56664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613190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458142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301208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6561" y="5301208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4" y="6110123"/>
            <a:ext cx="80648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8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0298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7281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658" y="2602995"/>
            <a:ext cx="31480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7648" y="2602995"/>
            <a:ext cx="66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511" y="3649742"/>
            <a:ext cx="44793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2227" y="3649742"/>
            <a:ext cx="5739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290" y="4516015"/>
            <a:ext cx="5739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290" y="5466510"/>
            <a:ext cx="5739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6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9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742" y="4437112"/>
            <a:ext cx="98583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90737"/>
            <a:ext cx="106775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7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328737"/>
            <a:ext cx="9658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8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8393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53594"/>
            <a:ext cx="10009112" cy="163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63418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59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70" y="2348880"/>
            <a:ext cx="104792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70" y="3182257"/>
            <a:ext cx="104792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70" y="4149080"/>
            <a:ext cx="1091133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270" y="5856009"/>
            <a:ext cx="104792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8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653136"/>
            <a:ext cx="95345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030" y="1844824"/>
            <a:ext cx="33813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924944"/>
            <a:ext cx="6915150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91347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8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51911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87100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36224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73773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807151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8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132856"/>
            <a:ext cx="10944225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005064"/>
            <a:ext cx="10944225" cy="1551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88371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80928"/>
            <a:ext cx="695325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89040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97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5" y="4293096"/>
            <a:ext cx="338137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03" y="1472555"/>
            <a:ext cx="116586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95425"/>
            <a:ext cx="118110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0459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43037"/>
            <a:ext cx="111633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725144"/>
            <a:ext cx="31908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5679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9563" y="2505916"/>
            <a:ext cx="9001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545" y="3536063"/>
            <a:ext cx="2095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5900"/>
            <a:ext cx="116490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40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9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2025-12-14T08:18:40Z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