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2996952"/>
            <a:ext cx="68103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57300"/>
            <a:ext cx="116776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526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79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4528542"/>
            <a:ext cx="703897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680670"/>
            <a:ext cx="107918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1661715"/>
            <a:ext cx="68484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11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861048"/>
            <a:ext cx="3352800" cy="289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0176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73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9687"/>
            <a:ext cx="116967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39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921067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462" y="4725144"/>
            <a:ext cx="1113472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5733256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04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2414"/>
            <a:ext cx="10729192" cy="53049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805264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0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71637"/>
            <a:ext cx="111061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124" y="3447362"/>
            <a:ext cx="100633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124" y="4442785"/>
            <a:ext cx="100633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0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0774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466" y="2420888"/>
            <a:ext cx="100834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466" y="3312139"/>
            <a:ext cx="100834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466" y="4214964"/>
            <a:ext cx="100834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466" y="5036767"/>
            <a:ext cx="100834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31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2114550"/>
            <a:ext cx="783907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76387"/>
            <a:ext cx="116681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14550"/>
            <a:ext cx="110490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28775"/>
            <a:ext cx="117729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252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844" y="3173388"/>
            <a:ext cx="7362356" cy="3200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204864"/>
            <a:ext cx="686752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190515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28064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72900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489550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708920"/>
            <a:ext cx="86677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1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2025-12-14T08:15:34Z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