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119437"/>
            <a:ext cx="119062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55" y="1484784"/>
            <a:ext cx="76104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890" y="980728"/>
            <a:ext cx="4048125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42" y="4293096"/>
            <a:ext cx="10944225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85904" y="5229200"/>
            <a:ext cx="1534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3975"/>
            <a:ext cx="116776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28887"/>
            <a:ext cx="109823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7301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8362"/>
            <a:ext cx="116300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0162"/>
            <a:ext cx="11544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5828" y="3933056"/>
            <a:ext cx="11647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3616" y="48127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7220" y="4812732"/>
            <a:ext cx="11647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52600"/>
            <a:ext cx="11144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172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76872"/>
            <a:ext cx="4467225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184" y="2283440"/>
            <a:ext cx="45624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62175"/>
            <a:ext cx="110775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95562"/>
            <a:ext cx="108013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063" y="440639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0225" y="440639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0908" y="440639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14600"/>
            <a:ext cx="107442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52575"/>
            <a:ext cx="10496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1625"/>
            <a:ext cx="115443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1031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54578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681"/>
            <a:ext cx="11305256" cy="5550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21828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661248"/>
            <a:ext cx="93249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126" y="836712"/>
            <a:ext cx="48196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420194"/>
            <a:ext cx="4772025" cy="310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342019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63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8362"/>
            <a:ext cx="115919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686" y="1244643"/>
            <a:ext cx="10407898" cy="5568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396" y="3740976"/>
            <a:ext cx="4931579" cy="1560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44643"/>
            <a:ext cx="5695950" cy="539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396" y="5445224"/>
            <a:ext cx="4931579" cy="1416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81153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350" y="2924944"/>
            <a:ext cx="43765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9856" y="2564904"/>
            <a:ext cx="437652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351" y="3920366"/>
            <a:ext cx="2216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920366"/>
            <a:ext cx="2216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262" y="4753744"/>
            <a:ext cx="8195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442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1063" y="2132856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3946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0770" y="3439460"/>
            <a:ext cx="25931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84412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83065"/>
            <a:ext cx="10873208" cy="1548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57362"/>
            <a:ext cx="116490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81225"/>
            <a:ext cx="110299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1105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9212"/>
            <a:ext cx="11639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3025"/>
            <a:ext cx="116014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38312"/>
            <a:ext cx="116681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3711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