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3043237"/>
            <a:ext cx="34099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19362"/>
            <a:ext cx="115919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1379"/>
            <a:ext cx="11620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43711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7730" y="5409385"/>
            <a:ext cx="21165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19300"/>
            <a:ext cx="109156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1125"/>
            <a:ext cx="109823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616" y="4900811"/>
            <a:ext cx="85407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425" y="2228850"/>
            <a:ext cx="31051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97152"/>
            <a:ext cx="109918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859485"/>
            <a:ext cx="49625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268760"/>
            <a:ext cx="115728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4096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62225"/>
            <a:ext cx="105156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356" y="3279601"/>
            <a:ext cx="1078230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212047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47812"/>
            <a:ext cx="107823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281237"/>
            <a:ext cx="95821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00262"/>
            <a:ext cx="108108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140967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58112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537321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780928"/>
            <a:ext cx="81153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49080"/>
            <a:ext cx="8982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8350"/>
            <a:ext cx="116681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00506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9787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00506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95437"/>
            <a:ext cx="115347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53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52936"/>
            <a:ext cx="1000911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41688"/>
            <a:ext cx="11305256" cy="1569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23975"/>
            <a:ext cx="106965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712" y="3068960"/>
            <a:ext cx="10604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712" y="4015524"/>
            <a:ext cx="10604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712" y="4802602"/>
            <a:ext cx="10604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81175"/>
            <a:ext cx="103251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42297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5104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5425"/>
            <a:ext cx="116300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6523"/>
            <a:ext cx="9793088" cy="60068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62880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131"/>
            <a:ext cx="116490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49280"/>
            <a:ext cx="77914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19312"/>
            <a:ext cx="111061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7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