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128962"/>
            <a:ext cx="67246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0"/>
            <a:ext cx="5760640" cy="4059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487" y="4149080"/>
            <a:ext cx="8803170" cy="26655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1453750"/>
            <a:ext cx="4680519" cy="1183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2996952"/>
            <a:ext cx="4680519" cy="106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212294"/>
            <a:ext cx="4680519" cy="106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5589240"/>
            <a:ext cx="9073008" cy="122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492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747962"/>
            <a:ext cx="105441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6875"/>
            <a:ext cx="116681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861048"/>
            <a:ext cx="28083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5437"/>
            <a:ext cx="116967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66008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17032"/>
            <a:ext cx="66967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66962"/>
            <a:ext cx="1177290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6362"/>
            <a:ext cx="117062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1266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68389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14537"/>
            <a:ext cx="115538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8610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05064"/>
            <a:ext cx="23762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24100"/>
            <a:ext cx="115919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6837"/>
            <a:ext cx="109251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8097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0908" y="224907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836712"/>
            <a:ext cx="10081120" cy="45732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409965"/>
            <a:ext cx="3012540" cy="13066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628800"/>
            <a:ext cx="66247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739969"/>
            <a:ext cx="66247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79" y="4140506"/>
            <a:ext cx="993710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79" y="5487223"/>
            <a:ext cx="34803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79" y="6181704"/>
            <a:ext cx="34803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752" y="2944781"/>
            <a:ext cx="107442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05037"/>
            <a:ext cx="106775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62125"/>
            <a:ext cx="108108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6868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84146"/>
            <a:ext cx="5904656" cy="1124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03660"/>
            <a:ext cx="6840760" cy="1124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5919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9" y="116632"/>
            <a:ext cx="4104456" cy="47841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511" y="4926794"/>
            <a:ext cx="10036057" cy="18271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268760"/>
            <a:ext cx="417646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495677"/>
            <a:ext cx="417646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826766"/>
            <a:ext cx="417646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975540"/>
            <a:ext cx="9937104" cy="169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414587"/>
            <a:ext cx="118395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00237"/>
            <a:ext cx="116300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14450"/>
            <a:ext cx="116395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706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4432" y="4929924"/>
            <a:ext cx="939999" cy="1307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4462"/>
            <a:ext cx="116300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628800"/>
            <a:ext cx="151216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9246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6868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068960"/>
            <a:ext cx="352839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585244"/>
            <a:ext cx="352839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6101528"/>
            <a:ext cx="3528392" cy="599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73152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4694"/>
            <a:ext cx="99536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54726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93096"/>
            <a:ext cx="5472608" cy="1207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914559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5012"/>
            <a:ext cx="116109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