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062287"/>
            <a:ext cx="68580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62162"/>
            <a:ext cx="116395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79301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2575"/>
            <a:ext cx="116395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13285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5116" y="4517241"/>
            <a:ext cx="23713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28787"/>
            <a:ext cx="116776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64389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077072"/>
            <a:ext cx="62948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979897"/>
            <a:ext cx="62948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28812"/>
            <a:ext cx="109823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74229"/>
            <a:ext cx="116490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8924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08920"/>
            <a:ext cx="73914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46883"/>
            <a:ext cx="11161240" cy="54944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029292"/>
            <a:ext cx="3456384" cy="1703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2946" y="6021288"/>
            <a:ext cx="28811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976"/>
            <a:ext cx="117157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602128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636912"/>
            <a:ext cx="71342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4038"/>
            <a:ext cx="116300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7" y="4293096"/>
            <a:ext cx="39251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30120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5229200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9225"/>
            <a:ext cx="115919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95437"/>
            <a:ext cx="106680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38287"/>
            <a:ext cx="107918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581128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812482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645024"/>
            <a:ext cx="468052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4476" y="5113226"/>
            <a:ext cx="95200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4476" y="6016051"/>
            <a:ext cx="95200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6825"/>
            <a:ext cx="116871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1452"/>
            <a:ext cx="107537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50912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061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5085184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66825"/>
            <a:ext cx="107823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66862"/>
            <a:ext cx="116586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3302" y="3645024"/>
            <a:ext cx="18289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90868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050" y="2348880"/>
            <a:ext cx="8519285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050" y="3980911"/>
            <a:ext cx="938338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6775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844" y="4725144"/>
            <a:ext cx="714633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00200"/>
            <a:ext cx="115157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0287"/>
            <a:ext cx="10428858" cy="5763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98884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9087"/>
            <a:ext cx="115919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2443162"/>
            <a:ext cx="915352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2087"/>
            <a:ext cx="116967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92023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3025"/>
            <a:ext cx="1016317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861048"/>
            <a:ext cx="1018222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