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3086100"/>
            <a:ext cx="78581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708920"/>
            <a:ext cx="9105900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708920"/>
            <a:ext cx="122413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80928"/>
            <a:ext cx="788670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75434"/>
            <a:ext cx="86582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780928"/>
            <a:ext cx="64807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4293096"/>
            <a:ext cx="64807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5733255"/>
            <a:ext cx="6480720" cy="1005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967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981200"/>
            <a:ext cx="109347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966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3520"/>
            <a:ext cx="10873208" cy="55298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83324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705100"/>
            <a:ext cx="102870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28812"/>
            <a:ext cx="115347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428998"/>
            <a:ext cx="1224136" cy="1224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356992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1031" y="5301539"/>
            <a:ext cx="15705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88667" y="5301539"/>
            <a:ext cx="20038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193213" cy="5356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37195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8050" y="5344052"/>
            <a:ext cx="931645" cy="1109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633662"/>
            <a:ext cx="106203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152650"/>
            <a:ext cx="109632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91821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12976"/>
            <a:ext cx="2160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5968" y="2924944"/>
            <a:ext cx="754248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2525" y="4464377"/>
            <a:ext cx="754248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8137"/>
            <a:ext cx="116776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571750"/>
            <a:ext cx="107727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95250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996952"/>
            <a:ext cx="61206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6926" y="4501661"/>
            <a:ext cx="61206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53054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356992"/>
            <a:ext cx="201622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954" y="4537610"/>
            <a:ext cx="6828181" cy="1555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2393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4725144"/>
            <a:ext cx="93610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55679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2608" y="2564904"/>
            <a:ext cx="21511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7256" y="2564904"/>
            <a:ext cx="21511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8275" y="5203932"/>
            <a:ext cx="11673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66199" y="5203932"/>
            <a:ext cx="11673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67272" y="5203932"/>
            <a:ext cx="2213104" cy="1249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061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941168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5" y="332656"/>
            <a:ext cx="8136904" cy="55668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6147569"/>
            <a:ext cx="3748357" cy="5937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8804" y="1196752"/>
            <a:ext cx="8375587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8804" y="2564904"/>
            <a:ext cx="8375587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8805" y="3838119"/>
            <a:ext cx="182286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7604" y="3910127"/>
            <a:ext cx="6690803" cy="1103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0930" y="5350288"/>
            <a:ext cx="6690803" cy="1306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82274"/>
            <a:ext cx="8352928" cy="585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2402"/>
            <a:ext cx="116205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528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33562"/>
            <a:ext cx="116681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847700"/>
            <a:ext cx="1152128" cy="1221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5390" y="1847700"/>
            <a:ext cx="1152128" cy="1221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647900"/>
            <a:ext cx="1152128" cy="1221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585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068960"/>
            <a:ext cx="295232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7403" y="3068960"/>
            <a:ext cx="295232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6360" y="4725144"/>
            <a:ext cx="295232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57312"/>
            <a:ext cx="116300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5293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2880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