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596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79" y="2564904"/>
            <a:ext cx="57721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17" y="4293096"/>
            <a:ext cx="107346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725144"/>
            <a:ext cx="25922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37" y="1862137"/>
            <a:ext cx="36671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02615" cy="32275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3" y="4286044"/>
            <a:ext cx="3172290" cy="238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342900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871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509120"/>
            <a:ext cx="73152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268760"/>
            <a:ext cx="37814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9737"/>
            <a:ext cx="11582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7219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575420"/>
            <a:ext cx="36385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653136"/>
            <a:ext cx="95345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0200"/>
            <a:ext cx="116871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17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41168"/>
            <a:ext cx="95250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7" y="2243137"/>
            <a:ext cx="51911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202385"/>
            <a:ext cx="4381500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24322" y="4077072"/>
            <a:ext cx="22755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83784"/>
            <a:ext cx="6283224" cy="2805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4077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4621"/>
            <a:ext cx="116014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589240"/>
            <a:ext cx="96107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971" y="3284984"/>
            <a:ext cx="46577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8431"/>
            <a:ext cx="116967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908720"/>
            <a:ext cx="34861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387" y="3902918"/>
            <a:ext cx="85629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