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2257425"/>
            <a:ext cx="585787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212976"/>
            <a:ext cx="3562350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8724" y="6165304"/>
            <a:ext cx="9734550" cy="62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23749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9572"/>
            <a:ext cx="116871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7272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587" y="1862137"/>
            <a:ext cx="355282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74" y="5301208"/>
            <a:ext cx="99250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33525"/>
            <a:ext cx="117252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6490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95462"/>
            <a:ext cx="112490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58386"/>
            <a:ext cx="5616624" cy="1770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09837"/>
            <a:ext cx="116014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537321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453"/>
            <a:ext cx="117824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66124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077072"/>
            <a:ext cx="93345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305" y="1340768"/>
            <a:ext cx="37528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57184" cy="50513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339" y="6143369"/>
            <a:ext cx="2339381" cy="69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338531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1320" y="5214110"/>
            <a:ext cx="1780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3938" y="5237259"/>
            <a:ext cx="1780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0849" y="6082211"/>
            <a:ext cx="1780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908251"/>
            <a:ext cx="394335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1285106"/>
            <a:ext cx="116681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321297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8127"/>
            <a:ext cx="115443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2922" y="50634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04925"/>
            <a:ext cx="10896600" cy="424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80" y="1444377"/>
            <a:ext cx="3752850" cy="3105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2348880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644" y="3066509"/>
            <a:ext cx="4464496" cy="1483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36" y="4906886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99345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8920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42297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87249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71637"/>
            <a:ext cx="108204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905000"/>
            <a:ext cx="102965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38300"/>
            <a:ext cx="108585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43075"/>
            <a:ext cx="109061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936" y="3645024"/>
            <a:ext cx="10997679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67437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74861"/>
            <a:ext cx="10441160" cy="5538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4700" y="4581128"/>
            <a:ext cx="84116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700" y="5379781"/>
            <a:ext cx="84116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4700" y="6178434"/>
            <a:ext cx="84116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708920"/>
            <a:ext cx="8010525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99706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054821"/>
            <a:ext cx="3381375" cy="3038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165304"/>
            <a:ext cx="10058400" cy="600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09784" y="336623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573016"/>
            <a:ext cx="38671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014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3714" y="2564904"/>
            <a:ext cx="13604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7461" y="3490879"/>
            <a:ext cx="13604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6702" y="4578899"/>
            <a:ext cx="19055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0176" y="5481724"/>
            <a:ext cx="1177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66862"/>
            <a:ext cx="118110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33550"/>
            <a:ext cx="111918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