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060848"/>
            <a:ext cx="58769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717032"/>
            <a:ext cx="85534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24075"/>
            <a:ext cx="110204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571625"/>
            <a:ext cx="100298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24062"/>
            <a:ext cx="111061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06896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3056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6992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98713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8390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800" y="2564904"/>
            <a:ext cx="8406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800" y="3456155"/>
            <a:ext cx="8406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800" y="4382130"/>
            <a:ext cx="8406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1124"/>
            <a:ext cx="11575926" cy="558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38275"/>
            <a:ext cx="111442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28750"/>
            <a:ext cx="110871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47812"/>
            <a:ext cx="112014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52637"/>
            <a:ext cx="110871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58864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95" y="3284984"/>
            <a:ext cx="57054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65487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17437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58388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5" y="4149080"/>
            <a:ext cx="582930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348136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320410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26060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