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9862" y="3109912"/>
            <a:ext cx="677227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38262"/>
            <a:ext cx="1154430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909421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13656"/>
            <a:ext cx="1160145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3861048"/>
            <a:ext cx="252028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708920"/>
            <a:ext cx="8534400" cy="140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2708920"/>
            <a:ext cx="273630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605790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005064"/>
            <a:ext cx="576064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5661248"/>
            <a:ext cx="5760640" cy="933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569595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970312"/>
            <a:ext cx="6264696" cy="1250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4694940"/>
            <a:ext cx="6264696" cy="1250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551497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140968"/>
            <a:ext cx="576064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4634102"/>
            <a:ext cx="576064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762125"/>
            <a:ext cx="1171575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14908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88840"/>
            <a:ext cx="8220075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2900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5445224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71600"/>
            <a:ext cx="1164907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93305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828800"/>
            <a:ext cx="1169670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45727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862" y="1250954"/>
            <a:ext cx="10077450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862" y="2924944"/>
            <a:ext cx="11553825" cy="3276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1446414"/>
            <a:ext cx="1008112" cy="11184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6120" y="5445224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185987"/>
            <a:ext cx="11525250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861048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14512"/>
            <a:ext cx="1158240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16832"/>
            <a:ext cx="766762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367112"/>
            <a:ext cx="60486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4246788"/>
            <a:ext cx="6048672" cy="1414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991552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4828" y="3140968"/>
            <a:ext cx="6939323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4828" y="4437111"/>
            <a:ext cx="6939323" cy="6480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4828" y="5432534"/>
            <a:ext cx="6939323" cy="1100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62112"/>
            <a:ext cx="1159192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964882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7231" y="4077072"/>
            <a:ext cx="9614946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57325"/>
            <a:ext cx="1172527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345891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54136" y="2445486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76520" y="3475633"/>
            <a:ext cx="10788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509120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4336" y="5589240"/>
            <a:ext cx="302343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07968" y="5517232"/>
            <a:ext cx="17532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1060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10858500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066" y="3456062"/>
            <a:ext cx="9448800" cy="165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9540" y="3472759"/>
            <a:ext cx="103490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9540" y="4340860"/>
            <a:ext cx="103490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34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96752"/>
            <a:ext cx="9289032" cy="5407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8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132856"/>
            <a:ext cx="782955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76362"/>
            <a:ext cx="1155382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6002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209800"/>
            <a:ext cx="11582400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93305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592455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78295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06118" y="2708920"/>
            <a:ext cx="126980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45551" y="5093305"/>
            <a:ext cx="167458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72816"/>
            <a:ext cx="5553075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49289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09658" y="427539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2025-12-14T07:16:12Z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