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3071812"/>
            <a:ext cx="115252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8393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996952"/>
            <a:ext cx="820891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865053"/>
            <a:ext cx="820891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837327"/>
            <a:ext cx="820891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717003"/>
            <a:ext cx="820891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917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893491"/>
            <a:ext cx="892899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738443"/>
            <a:ext cx="892899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791739"/>
            <a:ext cx="8928992" cy="1096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132856"/>
            <a:ext cx="82962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5808" y="3645024"/>
            <a:ext cx="8060511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16305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6093296"/>
            <a:ext cx="5324475" cy="58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348880"/>
            <a:ext cx="676875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321153"/>
            <a:ext cx="676875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212404"/>
            <a:ext cx="676875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5184678"/>
            <a:ext cx="885698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2" y="6099078"/>
            <a:ext cx="885698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8953500" cy="602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76872"/>
            <a:ext cx="837743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156547"/>
            <a:ext cx="837743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175119"/>
            <a:ext cx="837743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5158967"/>
            <a:ext cx="837743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6015494"/>
            <a:ext cx="837743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5"/>
            <a:ext cx="80010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6082"/>
            <a:ext cx="777686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922608"/>
            <a:ext cx="777686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987479"/>
            <a:ext cx="7776864" cy="1102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73247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314" y="3573016"/>
            <a:ext cx="626676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848677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661248"/>
            <a:ext cx="6391275" cy="113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2420888"/>
            <a:ext cx="756084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323714"/>
            <a:ext cx="756084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423309"/>
            <a:ext cx="7560840" cy="1099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580778"/>
            <a:ext cx="7560840" cy="1160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84963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24944"/>
            <a:ext cx="871296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39344"/>
            <a:ext cx="871296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742170"/>
            <a:ext cx="871296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702869"/>
            <a:ext cx="871296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564904"/>
            <a:ext cx="939165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08598"/>
            <a:ext cx="964907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159" b="407"/>
          <a:stretch/>
        </p:blipFill>
        <p:spPr>
          <a:xfrm>
            <a:off x="1187375" y="908720"/>
            <a:ext cx="10669265" cy="58499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20888"/>
            <a:ext cx="856895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393161"/>
            <a:ext cx="856895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295987"/>
            <a:ext cx="856895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059917"/>
            <a:ext cx="856895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6032191"/>
            <a:ext cx="856895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